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fntdata" ContentType="application/x-fontdata"/>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entation.xml" ContentType="application/vnd.openxmlformats-officedocument.presentationml.presentation.main+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slideLayouts/slideLayout3.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notesSlides/notesSlide12.xml" ContentType="application/vnd.openxmlformats-officedocument.presentationml.notesSlide+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3"/>
  </p:notesMasterIdLst>
  <p:sldIdLst>
    <p:sldId id="280" r:id="rId2"/>
    <p:sldId id="260"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Lst>
  <p:sldSz cx="9144000" cy="5143500" type="screen16x9"/>
  <p:notesSz cx="6858000" cy="9144000"/>
  <p:embeddedFontLst>
    <p:embeddedFont>
      <p:font typeface="Helvetica Neue Light" panose="02000403000000020004" pitchFamily="2" charset="0"/>
      <p:regular r:id="rId24"/>
      <p:bold r:id="rId25"/>
      <p:italic r:id="rId26"/>
      <p:boldItalic r:id="rId27"/>
    </p:embeddedFont>
    <p:embeddedFont>
      <p:font typeface="Lato" panose="020F0502020204030203" pitchFamily="34" charset="0"/>
      <p:regular r:id="rId28"/>
      <p:bold r:id="rId29"/>
      <p:italic r:id="rId30"/>
      <p:boldItalic r:id="rId31"/>
    </p:embeddedFont>
    <p:embeddedFont>
      <p:font typeface="Lato Black" panose="020F0502020204030203" pitchFamily="34" charset="0"/>
      <p:bold r:id="rId32"/>
      <p:italic r:id="rId33"/>
      <p:boldItalic r:id="rId34"/>
    </p:embeddedFont>
    <p:embeddedFont>
      <p:font typeface="Lato Light" panose="020F0502020204030203"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63"/>
  </p:normalViewPr>
  <p:slideViewPr>
    <p:cSldViewPr snapToGrid="0" snapToObjects="1">
      <p:cViewPr varScale="1">
        <p:scale>
          <a:sx n="117" d="100"/>
          <a:sy n="117" d="100"/>
        </p:scale>
        <p:origin x="184"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viewProps" Target="viewProps.xml"/><Relationship Id="rId45"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customXml" Target="../customXml/item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400" b="0" i="0" u="none" strike="noStrike" cap="none">
                <a:latin typeface="Arial"/>
                <a:ea typeface="Arial"/>
                <a:cs typeface="Arial"/>
                <a:sym typeface="Arial"/>
              </a:defRPr>
            </a:lvl1pPr>
            <a:lvl2pPr marL="914400" marR="0" lvl="1" indent="-228600" algn="l" rtl="0">
              <a:spcBef>
                <a:spcPts val="0"/>
              </a:spcBef>
              <a:spcAft>
                <a:spcPts val="0"/>
              </a:spcAft>
              <a:buSzPts val="1400"/>
              <a:buNone/>
              <a:defRPr sz="1400" b="0" i="0" u="none" strike="noStrike" cap="none">
                <a:latin typeface="Arial"/>
                <a:ea typeface="Arial"/>
                <a:cs typeface="Arial"/>
                <a:sym typeface="Arial"/>
              </a:defRPr>
            </a:lvl2pPr>
            <a:lvl3pPr marL="1371600" marR="0" lvl="2" indent="-228600" algn="l" rtl="0">
              <a:spcBef>
                <a:spcPts val="0"/>
              </a:spcBef>
              <a:spcAft>
                <a:spcPts val="0"/>
              </a:spcAft>
              <a:buSzPts val="1400"/>
              <a:buNone/>
              <a:defRPr sz="1400" b="0" i="0" u="none" strike="noStrike" cap="none">
                <a:latin typeface="Arial"/>
                <a:ea typeface="Arial"/>
                <a:cs typeface="Arial"/>
                <a:sym typeface="Arial"/>
              </a:defRPr>
            </a:lvl3pPr>
            <a:lvl4pPr marL="1828800" marR="0" lvl="3" indent="-228600" algn="l" rtl="0">
              <a:spcBef>
                <a:spcPts val="0"/>
              </a:spcBef>
              <a:spcAft>
                <a:spcPts val="0"/>
              </a:spcAft>
              <a:buSzPts val="1400"/>
              <a:buNone/>
              <a:defRPr sz="1400" b="0" i="0" u="none" strike="noStrike" cap="none">
                <a:latin typeface="Arial"/>
                <a:ea typeface="Arial"/>
                <a:cs typeface="Arial"/>
                <a:sym typeface="Arial"/>
              </a:defRPr>
            </a:lvl4pPr>
            <a:lvl5pPr marL="2286000" marR="0" lvl="4" indent="-228600" algn="l" rtl="0">
              <a:spcBef>
                <a:spcPts val="0"/>
              </a:spcBef>
              <a:spcAft>
                <a:spcPts val="0"/>
              </a:spcAft>
              <a:buSzPts val="1400"/>
              <a:buNone/>
              <a:defRPr sz="1400" b="0" i="0" u="none" strike="noStrike" cap="none">
                <a:latin typeface="Arial"/>
                <a:ea typeface="Arial"/>
                <a:cs typeface="Arial"/>
                <a:sym typeface="Arial"/>
              </a:defRPr>
            </a:lvl5pPr>
            <a:lvl6pPr marL="2743200" marR="0" lvl="5" indent="-228600" algn="l" rtl="0">
              <a:spcBef>
                <a:spcPts val="0"/>
              </a:spcBef>
              <a:spcAft>
                <a:spcPts val="0"/>
              </a:spcAft>
              <a:buSzPts val="1400"/>
              <a:buNone/>
              <a:defRPr sz="1400" b="0" i="0" u="none" strike="noStrike" cap="none">
                <a:latin typeface="Arial"/>
                <a:ea typeface="Arial"/>
                <a:cs typeface="Arial"/>
                <a:sym typeface="Arial"/>
              </a:defRPr>
            </a:lvl6pPr>
            <a:lvl7pPr marL="3200400" marR="0" lvl="6" indent="-228600" algn="l" rtl="0">
              <a:spcBef>
                <a:spcPts val="0"/>
              </a:spcBef>
              <a:spcAft>
                <a:spcPts val="0"/>
              </a:spcAft>
              <a:buSzPts val="1400"/>
              <a:buNone/>
              <a:defRPr sz="1400" b="0" i="0" u="none" strike="noStrike" cap="none">
                <a:latin typeface="Arial"/>
                <a:ea typeface="Arial"/>
                <a:cs typeface="Arial"/>
                <a:sym typeface="Arial"/>
              </a:defRPr>
            </a:lvl7pPr>
            <a:lvl8pPr marL="3657600" marR="0" lvl="7" indent="-228600" algn="l" rtl="0">
              <a:spcBef>
                <a:spcPts val="0"/>
              </a:spcBef>
              <a:spcAft>
                <a:spcPts val="0"/>
              </a:spcAft>
              <a:buSzPts val="1400"/>
              <a:buNone/>
              <a:defRPr sz="1400" b="0" i="0" u="none" strike="noStrike" cap="none">
                <a:latin typeface="Arial"/>
                <a:ea typeface="Arial"/>
                <a:cs typeface="Arial"/>
                <a:sym typeface="Arial"/>
              </a:defRPr>
            </a:lvl8pPr>
            <a:lvl9pPr marL="4114800" marR="0" lvl="8" indent="-228600" algn="l" rtl="0">
              <a:spcBef>
                <a:spcPts val="0"/>
              </a:spcBef>
              <a:spcAft>
                <a:spcPts val="0"/>
              </a:spcAft>
              <a:buSzPts val="1400"/>
              <a:buNone/>
              <a:defRPr sz="1400" b="0" i="0" u="none" strike="noStrike" cap="none">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88dc574a7d_0_1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88dc574a7d_0_117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annual google profits, beer production, monthly rainfall, retail sales, stock prices, electricity demand, traffix,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88dc574a7d_0_1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88dc574a7d_0_114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88dc574a7d_0_1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88dc574a7d_0_114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88dc574a7d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88dc574a7d_0_29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88dc574a7d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88dc574a7d_0_30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88dc574a7d_0_1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88dc574a7d_0_119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88dc574a7d_0_7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88dc574a7d_0_79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88dc574a7d_0_1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88dc574a7d_0_118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88dc574a7d_0_1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88dc574a7d_0_120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88fad3939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88fad3939c_1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88fad3939c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88fad3939c_1_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88dc574a7d_0_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88dc574a7d_0_81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88fad3939c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88fad3939c_1_2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88dc574a7d_0_36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3600"/>
              <a:buFont typeface="Helvetica Neue Light"/>
              <a:buNone/>
            </a:pPr>
            <a:fld id="{00000000-1234-1234-1234-123412341234}" type="slidenum">
              <a:rPr lang="en-US" sz="3600" b="0" i="0" u="none" strike="noStrike" cap="none">
                <a:solidFill>
                  <a:srgbClr val="000000"/>
                </a:solidFill>
                <a:latin typeface="Helvetica Neue Light"/>
                <a:ea typeface="Helvetica Neue Light"/>
                <a:cs typeface="Helvetica Neue Light"/>
                <a:sym typeface="Helvetica Neue Light"/>
              </a:rPr>
              <a:t>4</a:t>
            </a:fld>
            <a:endParaRPr sz="3600" b="0" i="0" u="none" strike="noStrike" cap="none">
              <a:solidFill>
                <a:srgbClr val="000000"/>
              </a:solidFill>
              <a:latin typeface="Helvetica Neue Light"/>
              <a:ea typeface="Helvetica Neue Light"/>
              <a:cs typeface="Helvetica Neue Light"/>
              <a:sym typeface="Helvetica Neue Light"/>
            </a:endParaRPr>
          </a:p>
        </p:txBody>
      </p:sp>
      <p:sp>
        <p:nvSpPr>
          <p:cNvPr id="154" name="Google Shape;154;g88dc574a7d_0_366:notes"/>
          <p:cNvSpPr/>
          <p:nvPr/>
        </p:nvSpPr>
        <p:spPr>
          <a:xfrm>
            <a:off x="3886200" y="0"/>
            <a:ext cx="2971800" cy="4572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Helvetica Neue Light"/>
              <a:buNone/>
            </a:pPr>
            <a:endParaRPr sz="3600" b="0" i="0" u="none" strike="noStrike" cap="none">
              <a:solidFill>
                <a:srgbClr val="000000"/>
              </a:solidFill>
              <a:latin typeface="Helvetica Neue Light"/>
              <a:ea typeface="Helvetica Neue Light"/>
              <a:cs typeface="Helvetica Neue Light"/>
              <a:sym typeface="Helvetica Neue Light"/>
            </a:endParaRPr>
          </a:p>
        </p:txBody>
      </p:sp>
      <p:sp>
        <p:nvSpPr>
          <p:cNvPr id="155" name="Google Shape;155;g88dc574a7d_0_366:notes"/>
          <p:cNvSpPr/>
          <p:nvPr/>
        </p:nvSpPr>
        <p:spPr>
          <a:xfrm>
            <a:off x="3886200" y="8686800"/>
            <a:ext cx="2971800" cy="457200"/>
          </a:xfrm>
          <a:prstGeom prst="rect">
            <a:avLst/>
          </a:prstGeom>
          <a:noFill/>
          <a:ln>
            <a:noFill/>
          </a:ln>
        </p:spPr>
        <p:txBody>
          <a:bodyPr spcFirstLastPara="1" wrap="square" lIns="19050" tIns="0" rIns="19050" bIns="0" anchor="b" anchorCtr="0">
            <a:noAutofit/>
          </a:bodyPr>
          <a:lstStyle/>
          <a:p>
            <a:pPr marL="0" marR="0" lvl="0" indent="0" algn="r" rtl="0">
              <a:lnSpc>
                <a:spcPct val="100000"/>
              </a:lnSpc>
              <a:spcBef>
                <a:spcPts val="0"/>
              </a:spcBef>
              <a:spcAft>
                <a:spcPts val="0"/>
              </a:spcAft>
              <a:buClr>
                <a:srgbClr val="000000"/>
              </a:buClr>
              <a:buSzPts val="1000"/>
              <a:buFont typeface="Helvetica Neue Light"/>
              <a:buNone/>
            </a:pPr>
            <a:r>
              <a:rPr lang="en-US" sz="1000" b="0" i="1" u="none" strike="noStrike" cap="none">
                <a:solidFill>
                  <a:srgbClr val="000000"/>
                </a:solidFill>
                <a:latin typeface="Helvetica Neue Light"/>
                <a:ea typeface="Helvetica Neue Light"/>
                <a:cs typeface="Helvetica Neue Light"/>
                <a:sym typeface="Helvetica Neue Light"/>
              </a:rPr>
              <a:t>13</a:t>
            </a:r>
            <a:endParaRPr/>
          </a:p>
        </p:txBody>
      </p:sp>
      <p:sp>
        <p:nvSpPr>
          <p:cNvPr id="156" name="Google Shape;156;g88dc574a7d_0_366:notes"/>
          <p:cNvSpPr/>
          <p:nvPr/>
        </p:nvSpPr>
        <p:spPr>
          <a:xfrm>
            <a:off x="0" y="8686800"/>
            <a:ext cx="2971800" cy="4572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Helvetica Neue Light"/>
              <a:buNone/>
            </a:pPr>
            <a:endParaRPr sz="3600" b="0" i="0" u="none" strike="noStrike" cap="none">
              <a:solidFill>
                <a:srgbClr val="000000"/>
              </a:solidFill>
              <a:latin typeface="Helvetica Neue Light"/>
              <a:ea typeface="Helvetica Neue Light"/>
              <a:cs typeface="Helvetica Neue Light"/>
              <a:sym typeface="Helvetica Neue Light"/>
            </a:endParaRPr>
          </a:p>
        </p:txBody>
      </p:sp>
      <p:sp>
        <p:nvSpPr>
          <p:cNvPr id="157" name="Google Shape;157;g88dc574a7d_0_366:notes"/>
          <p:cNvSpPr/>
          <p:nvPr/>
        </p:nvSpPr>
        <p:spPr>
          <a:xfrm>
            <a:off x="0" y="0"/>
            <a:ext cx="2971800" cy="4572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Helvetica Neue Light"/>
              <a:buNone/>
            </a:pPr>
            <a:endParaRPr sz="3600" b="0" i="0" u="none" strike="noStrike" cap="none">
              <a:solidFill>
                <a:srgbClr val="000000"/>
              </a:solidFill>
              <a:latin typeface="Helvetica Neue Light"/>
              <a:ea typeface="Helvetica Neue Light"/>
              <a:cs typeface="Helvetica Neue Light"/>
              <a:sym typeface="Helvetica Neue Light"/>
            </a:endParaRPr>
          </a:p>
        </p:txBody>
      </p:sp>
      <p:sp>
        <p:nvSpPr>
          <p:cNvPr id="158" name="Google Shape;158;g88dc574a7d_0_366:notes"/>
          <p:cNvSpPr txBox="1">
            <a:spLocks noGrp="1"/>
          </p:cNvSpPr>
          <p:nvPr>
            <p:ph type="body" idx="1"/>
          </p:nvPr>
        </p:nvSpPr>
        <p:spPr>
          <a:xfrm>
            <a:off x="914400" y="4343400"/>
            <a:ext cx="5029200" cy="4114800"/>
          </a:xfrm>
          <a:prstGeom prst="rect">
            <a:avLst/>
          </a:prstGeom>
          <a:noFill/>
          <a:ln>
            <a:noFill/>
          </a:ln>
        </p:spPr>
        <p:txBody>
          <a:bodyPr spcFirstLastPara="1" wrap="square" lIns="90475" tIns="44450" rIns="90475" bIns="44450" anchor="t" anchorCtr="0">
            <a:noAutofit/>
          </a:bodyPr>
          <a:lstStyle/>
          <a:p>
            <a:pPr marL="0" lvl="0" indent="0" algn="l" rtl="0">
              <a:lnSpc>
                <a:spcPct val="117999"/>
              </a:lnSpc>
              <a:spcBef>
                <a:spcPts val="0"/>
              </a:spcBef>
              <a:spcAft>
                <a:spcPts val="0"/>
              </a:spcAft>
              <a:buNone/>
            </a:pPr>
            <a:endParaRPr/>
          </a:p>
        </p:txBody>
      </p:sp>
      <p:sp>
        <p:nvSpPr>
          <p:cNvPr id="159" name="Google Shape;159;g88dc574a7d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chemeClr val="dk1"/>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88dc574a7d_0_40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3600"/>
              <a:buFont typeface="Helvetica Neue Light"/>
              <a:buNone/>
            </a:pPr>
            <a:fld id="{00000000-1234-1234-1234-123412341234}" type="slidenum">
              <a:rPr lang="en-US" sz="3600" b="0" i="0" u="none" strike="noStrike" cap="none">
                <a:solidFill>
                  <a:srgbClr val="000000"/>
                </a:solidFill>
                <a:latin typeface="Helvetica Neue Light"/>
                <a:ea typeface="Helvetica Neue Light"/>
                <a:cs typeface="Helvetica Neue Light"/>
                <a:sym typeface="Helvetica Neue Light"/>
              </a:rPr>
              <a:t>5</a:t>
            </a:fld>
            <a:endParaRPr sz="3600" b="0" i="0" u="none" strike="noStrike" cap="none">
              <a:solidFill>
                <a:srgbClr val="000000"/>
              </a:solidFill>
              <a:latin typeface="Helvetica Neue Light"/>
              <a:ea typeface="Helvetica Neue Light"/>
              <a:cs typeface="Helvetica Neue Light"/>
              <a:sym typeface="Helvetica Neue Light"/>
            </a:endParaRPr>
          </a:p>
        </p:txBody>
      </p:sp>
      <p:sp>
        <p:nvSpPr>
          <p:cNvPr id="172" name="Google Shape;172;g88dc574a7d_0_402:notes"/>
          <p:cNvSpPr/>
          <p:nvPr/>
        </p:nvSpPr>
        <p:spPr>
          <a:xfrm>
            <a:off x="3886200" y="0"/>
            <a:ext cx="2971800" cy="4572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Helvetica Neue Light"/>
              <a:buNone/>
            </a:pPr>
            <a:endParaRPr sz="3600" b="0" i="0" u="none" strike="noStrike" cap="none">
              <a:solidFill>
                <a:srgbClr val="000000"/>
              </a:solidFill>
              <a:latin typeface="Helvetica Neue Light"/>
              <a:ea typeface="Helvetica Neue Light"/>
              <a:cs typeface="Helvetica Neue Light"/>
              <a:sym typeface="Helvetica Neue Light"/>
            </a:endParaRPr>
          </a:p>
        </p:txBody>
      </p:sp>
      <p:sp>
        <p:nvSpPr>
          <p:cNvPr id="173" name="Google Shape;173;g88dc574a7d_0_402:notes"/>
          <p:cNvSpPr/>
          <p:nvPr/>
        </p:nvSpPr>
        <p:spPr>
          <a:xfrm>
            <a:off x="3886200" y="8686800"/>
            <a:ext cx="2971800" cy="457200"/>
          </a:xfrm>
          <a:prstGeom prst="rect">
            <a:avLst/>
          </a:prstGeom>
          <a:noFill/>
          <a:ln>
            <a:noFill/>
          </a:ln>
        </p:spPr>
        <p:txBody>
          <a:bodyPr spcFirstLastPara="1" wrap="square" lIns="19050" tIns="0" rIns="19050" bIns="0" anchor="b" anchorCtr="0">
            <a:noAutofit/>
          </a:bodyPr>
          <a:lstStyle/>
          <a:p>
            <a:pPr marL="0" marR="0" lvl="0" indent="0" algn="r" rtl="0">
              <a:lnSpc>
                <a:spcPct val="100000"/>
              </a:lnSpc>
              <a:spcBef>
                <a:spcPts val="0"/>
              </a:spcBef>
              <a:spcAft>
                <a:spcPts val="0"/>
              </a:spcAft>
              <a:buClr>
                <a:srgbClr val="000000"/>
              </a:buClr>
              <a:buSzPts val="1000"/>
              <a:buFont typeface="Helvetica Neue Light"/>
              <a:buNone/>
            </a:pPr>
            <a:r>
              <a:rPr lang="en-US" sz="1000" b="0" i="1" u="none" strike="noStrike" cap="none">
                <a:solidFill>
                  <a:srgbClr val="000000"/>
                </a:solidFill>
                <a:latin typeface="Helvetica Neue Light"/>
                <a:ea typeface="Helvetica Neue Light"/>
                <a:cs typeface="Helvetica Neue Light"/>
                <a:sym typeface="Helvetica Neue Light"/>
              </a:rPr>
              <a:t>13</a:t>
            </a:r>
            <a:endParaRPr/>
          </a:p>
        </p:txBody>
      </p:sp>
      <p:sp>
        <p:nvSpPr>
          <p:cNvPr id="174" name="Google Shape;174;g88dc574a7d_0_402:notes"/>
          <p:cNvSpPr/>
          <p:nvPr/>
        </p:nvSpPr>
        <p:spPr>
          <a:xfrm>
            <a:off x="0" y="8686800"/>
            <a:ext cx="2971800" cy="4572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Helvetica Neue Light"/>
              <a:buNone/>
            </a:pPr>
            <a:endParaRPr sz="3600" b="0" i="0" u="none" strike="noStrike" cap="none">
              <a:solidFill>
                <a:srgbClr val="000000"/>
              </a:solidFill>
              <a:latin typeface="Helvetica Neue Light"/>
              <a:ea typeface="Helvetica Neue Light"/>
              <a:cs typeface="Helvetica Neue Light"/>
              <a:sym typeface="Helvetica Neue Light"/>
            </a:endParaRPr>
          </a:p>
        </p:txBody>
      </p:sp>
      <p:sp>
        <p:nvSpPr>
          <p:cNvPr id="175" name="Google Shape;175;g88dc574a7d_0_402:notes"/>
          <p:cNvSpPr/>
          <p:nvPr/>
        </p:nvSpPr>
        <p:spPr>
          <a:xfrm>
            <a:off x="0" y="0"/>
            <a:ext cx="2971800" cy="4572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Helvetica Neue Light"/>
              <a:buNone/>
            </a:pPr>
            <a:endParaRPr sz="3600" b="0" i="0" u="none" strike="noStrike" cap="none">
              <a:solidFill>
                <a:srgbClr val="000000"/>
              </a:solidFill>
              <a:latin typeface="Helvetica Neue Light"/>
              <a:ea typeface="Helvetica Neue Light"/>
              <a:cs typeface="Helvetica Neue Light"/>
              <a:sym typeface="Helvetica Neue Light"/>
            </a:endParaRPr>
          </a:p>
        </p:txBody>
      </p:sp>
      <p:sp>
        <p:nvSpPr>
          <p:cNvPr id="176" name="Google Shape;176;g88dc574a7d_0_402:notes"/>
          <p:cNvSpPr txBox="1">
            <a:spLocks noGrp="1"/>
          </p:cNvSpPr>
          <p:nvPr>
            <p:ph type="body" idx="1"/>
          </p:nvPr>
        </p:nvSpPr>
        <p:spPr>
          <a:xfrm>
            <a:off x="914400" y="4343400"/>
            <a:ext cx="5029200" cy="4114800"/>
          </a:xfrm>
          <a:prstGeom prst="rect">
            <a:avLst/>
          </a:prstGeom>
          <a:noFill/>
          <a:ln>
            <a:noFill/>
          </a:ln>
        </p:spPr>
        <p:txBody>
          <a:bodyPr spcFirstLastPara="1" wrap="square" lIns="90475" tIns="44450" rIns="90475" bIns="44450" anchor="t" anchorCtr="0">
            <a:noAutofit/>
          </a:bodyPr>
          <a:lstStyle/>
          <a:p>
            <a:pPr marL="0" lvl="0" indent="0" algn="l" rtl="0">
              <a:lnSpc>
                <a:spcPct val="117999"/>
              </a:lnSpc>
              <a:spcBef>
                <a:spcPts val="0"/>
              </a:spcBef>
              <a:spcAft>
                <a:spcPts val="0"/>
              </a:spcAft>
              <a:buNone/>
            </a:pPr>
            <a:r>
              <a:rPr lang="en-US"/>
              <a:t>Causal model – predicts one dependent variables relative to other independent variables – usually a regression</a:t>
            </a:r>
            <a:endParaRPr/>
          </a:p>
        </p:txBody>
      </p:sp>
      <p:sp>
        <p:nvSpPr>
          <p:cNvPr id="177" name="Google Shape;177;g88dc574a7d_0_4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chemeClr val="dk1"/>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88dc574a7d_0_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88dc574a7d_0_85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8dc574a7d_0_10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8dc574a7d_0_103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88dc574a7d_0_10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88dc574a7d_0_108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88dc574a7d_0_10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88dc574a7d_0_109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88dc574a7d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88dc574a7d_0_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ext">
  <p:cSld name="SECTION_HEADER_5">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923150" y="1703370"/>
            <a:ext cx="4334700" cy="8418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Clr>
                <a:srgbClr val="393939"/>
              </a:buClr>
              <a:buSzPts val="3600"/>
              <a:buNone/>
              <a:defRPr sz="3600">
                <a:solidFill>
                  <a:srgbClr val="393939"/>
                </a:solidFill>
              </a:defRPr>
            </a:lvl1pPr>
            <a:lvl2pPr lvl="1" rtl="0">
              <a:spcBef>
                <a:spcPts val="0"/>
              </a:spcBef>
              <a:spcAft>
                <a:spcPts val="0"/>
              </a:spcAft>
              <a:buClr>
                <a:srgbClr val="393939"/>
              </a:buClr>
              <a:buSzPts val="3600"/>
              <a:buNone/>
              <a:defRPr sz="3600">
                <a:solidFill>
                  <a:srgbClr val="393939"/>
                </a:solidFill>
              </a:defRPr>
            </a:lvl2pPr>
            <a:lvl3pPr lvl="2" rtl="0">
              <a:spcBef>
                <a:spcPts val="0"/>
              </a:spcBef>
              <a:spcAft>
                <a:spcPts val="0"/>
              </a:spcAft>
              <a:buClr>
                <a:srgbClr val="393939"/>
              </a:buClr>
              <a:buSzPts val="3600"/>
              <a:buNone/>
              <a:defRPr sz="3600">
                <a:solidFill>
                  <a:srgbClr val="393939"/>
                </a:solidFill>
              </a:defRPr>
            </a:lvl3pPr>
            <a:lvl4pPr lvl="3" rtl="0">
              <a:spcBef>
                <a:spcPts val="0"/>
              </a:spcBef>
              <a:spcAft>
                <a:spcPts val="0"/>
              </a:spcAft>
              <a:buClr>
                <a:srgbClr val="393939"/>
              </a:buClr>
              <a:buSzPts val="3600"/>
              <a:buNone/>
              <a:defRPr sz="3600">
                <a:solidFill>
                  <a:srgbClr val="393939"/>
                </a:solidFill>
              </a:defRPr>
            </a:lvl4pPr>
            <a:lvl5pPr lvl="4" rtl="0">
              <a:spcBef>
                <a:spcPts val="0"/>
              </a:spcBef>
              <a:spcAft>
                <a:spcPts val="0"/>
              </a:spcAft>
              <a:buClr>
                <a:srgbClr val="393939"/>
              </a:buClr>
              <a:buSzPts val="3600"/>
              <a:buNone/>
              <a:defRPr sz="3600">
                <a:solidFill>
                  <a:srgbClr val="393939"/>
                </a:solidFill>
              </a:defRPr>
            </a:lvl5pPr>
            <a:lvl6pPr lvl="5" rtl="0">
              <a:spcBef>
                <a:spcPts val="0"/>
              </a:spcBef>
              <a:spcAft>
                <a:spcPts val="0"/>
              </a:spcAft>
              <a:buClr>
                <a:srgbClr val="393939"/>
              </a:buClr>
              <a:buSzPts val="3600"/>
              <a:buNone/>
              <a:defRPr sz="3600">
                <a:solidFill>
                  <a:srgbClr val="393939"/>
                </a:solidFill>
              </a:defRPr>
            </a:lvl6pPr>
            <a:lvl7pPr lvl="6" rtl="0">
              <a:spcBef>
                <a:spcPts val="0"/>
              </a:spcBef>
              <a:spcAft>
                <a:spcPts val="0"/>
              </a:spcAft>
              <a:buClr>
                <a:srgbClr val="393939"/>
              </a:buClr>
              <a:buSzPts val="3600"/>
              <a:buNone/>
              <a:defRPr sz="3600">
                <a:solidFill>
                  <a:srgbClr val="393939"/>
                </a:solidFill>
              </a:defRPr>
            </a:lvl7pPr>
            <a:lvl8pPr lvl="7" rtl="0">
              <a:spcBef>
                <a:spcPts val="0"/>
              </a:spcBef>
              <a:spcAft>
                <a:spcPts val="0"/>
              </a:spcAft>
              <a:buClr>
                <a:srgbClr val="393939"/>
              </a:buClr>
              <a:buSzPts val="3600"/>
              <a:buNone/>
              <a:defRPr sz="3600">
                <a:solidFill>
                  <a:srgbClr val="393939"/>
                </a:solidFill>
              </a:defRPr>
            </a:lvl8pPr>
            <a:lvl9pPr lvl="8" rtl="0">
              <a:spcBef>
                <a:spcPts val="0"/>
              </a:spcBef>
              <a:spcAft>
                <a:spcPts val="0"/>
              </a:spcAft>
              <a:buClr>
                <a:srgbClr val="393939"/>
              </a:buClr>
              <a:buSzPts val="3600"/>
              <a:buNone/>
              <a:defRPr sz="3600">
                <a:solidFill>
                  <a:srgbClr val="393939"/>
                </a:solidFill>
              </a:defRPr>
            </a:lvl9pPr>
          </a:lstStyle>
          <a:p>
            <a:endParaRPr/>
          </a:p>
        </p:txBody>
      </p:sp>
      <p:sp>
        <p:nvSpPr>
          <p:cNvPr id="27" name="Google Shape;27;p5"/>
          <p:cNvSpPr txBox="1">
            <a:spLocks noGrp="1"/>
          </p:cNvSpPr>
          <p:nvPr>
            <p:ph type="subTitle" idx="1"/>
          </p:nvPr>
        </p:nvSpPr>
        <p:spPr>
          <a:xfrm>
            <a:off x="923150" y="2904750"/>
            <a:ext cx="4029600" cy="12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393939"/>
              </a:buClr>
              <a:buSzPts val="1600"/>
              <a:buFont typeface="Lato Light"/>
              <a:buNone/>
              <a:defRPr sz="1600">
                <a:solidFill>
                  <a:srgbClr val="393939"/>
                </a:solidFill>
                <a:latin typeface="Lato Light"/>
                <a:ea typeface="Lato Light"/>
                <a:cs typeface="Lato Light"/>
                <a:sym typeface="Lato Light"/>
              </a:defRPr>
            </a:lvl1pPr>
            <a:lvl2pPr lvl="1" rtl="0">
              <a:lnSpc>
                <a:spcPct val="100000"/>
              </a:lnSpc>
              <a:spcBef>
                <a:spcPts val="0"/>
              </a:spcBef>
              <a:spcAft>
                <a:spcPts val="0"/>
              </a:spcAft>
              <a:buClr>
                <a:srgbClr val="393939"/>
              </a:buClr>
              <a:buSzPts val="1600"/>
              <a:buFont typeface="Lato Light"/>
              <a:buNone/>
              <a:defRPr sz="1600">
                <a:solidFill>
                  <a:srgbClr val="393939"/>
                </a:solidFill>
                <a:latin typeface="Lato Light"/>
                <a:ea typeface="Lato Light"/>
                <a:cs typeface="Lato Light"/>
                <a:sym typeface="Lato Light"/>
              </a:defRPr>
            </a:lvl2pPr>
            <a:lvl3pPr lvl="2" rtl="0">
              <a:lnSpc>
                <a:spcPct val="100000"/>
              </a:lnSpc>
              <a:spcBef>
                <a:spcPts val="0"/>
              </a:spcBef>
              <a:spcAft>
                <a:spcPts val="0"/>
              </a:spcAft>
              <a:buClr>
                <a:srgbClr val="393939"/>
              </a:buClr>
              <a:buSzPts val="1600"/>
              <a:buFont typeface="Lato Light"/>
              <a:buNone/>
              <a:defRPr sz="1600">
                <a:solidFill>
                  <a:srgbClr val="393939"/>
                </a:solidFill>
                <a:latin typeface="Lato Light"/>
                <a:ea typeface="Lato Light"/>
                <a:cs typeface="Lato Light"/>
                <a:sym typeface="Lato Light"/>
              </a:defRPr>
            </a:lvl3pPr>
            <a:lvl4pPr lvl="3" rtl="0">
              <a:lnSpc>
                <a:spcPct val="100000"/>
              </a:lnSpc>
              <a:spcBef>
                <a:spcPts val="0"/>
              </a:spcBef>
              <a:spcAft>
                <a:spcPts val="0"/>
              </a:spcAft>
              <a:buClr>
                <a:srgbClr val="393939"/>
              </a:buClr>
              <a:buSzPts val="1600"/>
              <a:buFont typeface="Lato Light"/>
              <a:buNone/>
              <a:defRPr sz="1600">
                <a:solidFill>
                  <a:srgbClr val="393939"/>
                </a:solidFill>
                <a:latin typeface="Lato Light"/>
                <a:ea typeface="Lato Light"/>
                <a:cs typeface="Lato Light"/>
                <a:sym typeface="Lato Light"/>
              </a:defRPr>
            </a:lvl4pPr>
            <a:lvl5pPr lvl="4" rtl="0">
              <a:lnSpc>
                <a:spcPct val="100000"/>
              </a:lnSpc>
              <a:spcBef>
                <a:spcPts val="0"/>
              </a:spcBef>
              <a:spcAft>
                <a:spcPts val="0"/>
              </a:spcAft>
              <a:buClr>
                <a:srgbClr val="393939"/>
              </a:buClr>
              <a:buSzPts val="1600"/>
              <a:buFont typeface="Lato Light"/>
              <a:buNone/>
              <a:defRPr sz="1600">
                <a:solidFill>
                  <a:srgbClr val="393939"/>
                </a:solidFill>
                <a:latin typeface="Lato Light"/>
                <a:ea typeface="Lato Light"/>
                <a:cs typeface="Lato Light"/>
                <a:sym typeface="Lato Light"/>
              </a:defRPr>
            </a:lvl5pPr>
            <a:lvl6pPr lvl="5" rtl="0">
              <a:lnSpc>
                <a:spcPct val="100000"/>
              </a:lnSpc>
              <a:spcBef>
                <a:spcPts val="0"/>
              </a:spcBef>
              <a:spcAft>
                <a:spcPts val="0"/>
              </a:spcAft>
              <a:buClr>
                <a:srgbClr val="393939"/>
              </a:buClr>
              <a:buSzPts val="1600"/>
              <a:buFont typeface="Lato Light"/>
              <a:buNone/>
              <a:defRPr sz="1600">
                <a:solidFill>
                  <a:srgbClr val="393939"/>
                </a:solidFill>
                <a:latin typeface="Lato Light"/>
                <a:ea typeface="Lato Light"/>
                <a:cs typeface="Lato Light"/>
                <a:sym typeface="Lato Light"/>
              </a:defRPr>
            </a:lvl6pPr>
            <a:lvl7pPr lvl="6" rtl="0">
              <a:lnSpc>
                <a:spcPct val="100000"/>
              </a:lnSpc>
              <a:spcBef>
                <a:spcPts val="0"/>
              </a:spcBef>
              <a:spcAft>
                <a:spcPts val="0"/>
              </a:spcAft>
              <a:buClr>
                <a:srgbClr val="393939"/>
              </a:buClr>
              <a:buSzPts val="1600"/>
              <a:buFont typeface="Lato Light"/>
              <a:buNone/>
              <a:defRPr sz="1600">
                <a:solidFill>
                  <a:srgbClr val="393939"/>
                </a:solidFill>
                <a:latin typeface="Lato Light"/>
                <a:ea typeface="Lato Light"/>
                <a:cs typeface="Lato Light"/>
                <a:sym typeface="Lato Light"/>
              </a:defRPr>
            </a:lvl7pPr>
            <a:lvl8pPr lvl="7" rtl="0">
              <a:lnSpc>
                <a:spcPct val="100000"/>
              </a:lnSpc>
              <a:spcBef>
                <a:spcPts val="0"/>
              </a:spcBef>
              <a:spcAft>
                <a:spcPts val="0"/>
              </a:spcAft>
              <a:buClr>
                <a:srgbClr val="393939"/>
              </a:buClr>
              <a:buSzPts val="1600"/>
              <a:buFont typeface="Lato Light"/>
              <a:buNone/>
              <a:defRPr sz="1600">
                <a:solidFill>
                  <a:srgbClr val="393939"/>
                </a:solidFill>
                <a:latin typeface="Lato Light"/>
                <a:ea typeface="Lato Light"/>
                <a:cs typeface="Lato Light"/>
                <a:sym typeface="Lato Light"/>
              </a:defRPr>
            </a:lvl8pPr>
            <a:lvl9pPr lvl="8" rtl="0">
              <a:lnSpc>
                <a:spcPct val="100000"/>
              </a:lnSpc>
              <a:spcBef>
                <a:spcPts val="0"/>
              </a:spcBef>
              <a:spcAft>
                <a:spcPts val="0"/>
              </a:spcAft>
              <a:buClr>
                <a:srgbClr val="393939"/>
              </a:buClr>
              <a:buSzPts val="1600"/>
              <a:buFont typeface="Lato Light"/>
              <a:buNone/>
              <a:defRPr sz="1600">
                <a:solidFill>
                  <a:srgbClr val="393939"/>
                </a:solidFill>
                <a:latin typeface="Lato Light"/>
                <a:ea typeface="Lato Light"/>
                <a:cs typeface="Lato Light"/>
                <a:sym typeface="Lato Light"/>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616500" y="249300"/>
            <a:ext cx="780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 name="Google Shape;98;p19"/>
          <p:cNvSpPr txBox="1">
            <a:spLocks noGrp="1"/>
          </p:cNvSpPr>
          <p:nvPr>
            <p:ph type="body" idx="1"/>
          </p:nvPr>
        </p:nvSpPr>
        <p:spPr>
          <a:xfrm>
            <a:off x="581831" y="10000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99" name="Google Shape;99;p19"/>
          <p:cNvSpPr txBox="1">
            <a:spLocks noGrp="1"/>
          </p:cNvSpPr>
          <p:nvPr>
            <p:ph type="body" idx="2"/>
          </p:nvPr>
        </p:nvSpPr>
        <p:spPr>
          <a:xfrm>
            <a:off x="4873925" y="1000075"/>
            <a:ext cx="37398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616500" y="249300"/>
            <a:ext cx="780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 name="Google Shape;38;p7"/>
          <p:cNvSpPr txBox="1">
            <a:spLocks noGrp="1"/>
          </p:cNvSpPr>
          <p:nvPr>
            <p:ph type="body" idx="1"/>
          </p:nvPr>
        </p:nvSpPr>
        <p:spPr>
          <a:xfrm>
            <a:off x="616500" y="1128275"/>
            <a:ext cx="7865400" cy="3416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rgbClr val="393939"/>
              </a:buClr>
              <a:buSzPts val="1600"/>
              <a:buChar char="●"/>
              <a:defRPr sz="1600">
                <a:solidFill>
                  <a:srgbClr val="393939"/>
                </a:solidFill>
              </a:defRPr>
            </a:lvl1pPr>
            <a:lvl2pPr marL="914400" lvl="1" indent="-330200" rtl="0">
              <a:spcBef>
                <a:spcPts val="1600"/>
              </a:spcBef>
              <a:spcAft>
                <a:spcPts val="0"/>
              </a:spcAft>
              <a:buClr>
                <a:srgbClr val="393939"/>
              </a:buClr>
              <a:buSzPts val="1600"/>
              <a:buChar char="○"/>
              <a:defRPr sz="1600">
                <a:solidFill>
                  <a:srgbClr val="393939"/>
                </a:solidFill>
              </a:defRPr>
            </a:lvl2pPr>
            <a:lvl3pPr marL="1371600" lvl="2" indent="-330200" rtl="0">
              <a:spcBef>
                <a:spcPts val="1600"/>
              </a:spcBef>
              <a:spcAft>
                <a:spcPts val="0"/>
              </a:spcAft>
              <a:buClr>
                <a:srgbClr val="393939"/>
              </a:buClr>
              <a:buSzPts val="1600"/>
              <a:buChar char="■"/>
              <a:defRPr sz="1600">
                <a:solidFill>
                  <a:srgbClr val="393939"/>
                </a:solidFill>
              </a:defRPr>
            </a:lvl3pPr>
            <a:lvl4pPr marL="1828800" lvl="3" indent="-330200" rtl="0">
              <a:spcBef>
                <a:spcPts val="1600"/>
              </a:spcBef>
              <a:spcAft>
                <a:spcPts val="0"/>
              </a:spcAft>
              <a:buClr>
                <a:srgbClr val="393939"/>
              </a:buClr>
              <a:buSzPts val="1600"/>
              <a:buChar char="●"/>
              <a:defRPr sz="1600">
                <a:solidFill>
                  <a:srgbClr val="393939"/>
                </a:solidFill>
              </a:defRPr>
            </a:lvl4pPr>
            <a:lvl5pPr marL="2286000" lvl="4" indent="-330200" rtl="0">
              <a:spcBef>
                <a:spcPts val="1600"/>
              </a:spcBef>
              <a:spcAft>
                <a:spcPts val="0"/>
              </a:spcAft>
              <a:buClr>
                <a:srgbClr val="393939"/>
              </a:buClr>
              <a:buSzPts val="1600"/>
              <a:buChar char="○"/>
              <a:defRPr sz="1600">
                <a:solidFill>
                  <a:srgbClr val="393939"/>
                </a:solidFill>
              </a:defRPr>
            </a:lvl5pPr>
            <a:lvl6pPr marL="2743200" lvl="5" indent="-330200" rtl="0">
              <a:spcBef>
                <a:spcPts val="1600"/>
              </a:spcBef>
              <a:spcAft>
                <a:spcPts val="0"/>
              </a:spcAft>
              <a:buClr>
                <a:srgbClr val="393939"/>
              </a:buClr>
              <a:buSzPts val="1600"/>
              <a:buChar char="■"/>
              <a:defRPr sz="1600">
                <a:solidFill>
                  <a:srgbClr val="393939"/>
                </a:solidFill>
              </a:defRPr>
            </a:lvl6pPr>
            <a:lvl7pPr marL="3200400" lvl="6" indent="-330200" rtl="0">
              <a:spcBef>
                <a:spcPts val="1600"/>
              </a:spcBef>
              <a:spcAft>
                <a:spcPts val="0"/>
              </a:spcAft>
              <a:buClr>
                <a:srgbClr val="393939"/>
              </a:buClr>
              <a:buSzPts val="1600"/>
              <a:buChar char="●"/>
              <a:defRPr sz="1600">
                <a:solidFill>
                  <a:srgbClr val="393939"/>
                </a:solidFill>
              </a:defRPr>
            </a:lvl7pPr>
            <a:lvl8pPr marL="3657600" lvl="7" indent="-330200" rtl="0">
              <a:spcBef>
                <a:spcPts val="1600"/>
              </a:spcBef>
              <a:spcAft>
                <a:spcPts val="0"/>
              </a:spcAft>
              <a:buClr>
                <a:srgbClr val="393939"/>
              </a:buClr>
              <a:buSzPts val="1600"/>
              <a:buChar char="○"/>
              <a:defRPr sz="1600">
                <a:solidFill>
                  <a:srgbClr val="393939"/>
                </a:solidFill>
              </a:defRPr>
            </a:lvl8pPr>
            <a:lvl9pPr marL="4114800" lvl="8" indent="-330200" rtl="0">
              <a:spcBef>
                <a:spcPts val="1600"/>
              </a:spcBef>
              <a:spcAft>
                <a:spcPts val="1600"/>
              </a:spcAft>
              <a:buClr>
                <a:srgbClr val="393939"/>
              </a:buClr>
              <a:buSzPts val="1600"/>
              <a:buChar char="■"/>
              <a:defRPr sz="1600">
                <a:solidFill>
                  <a:srgbClr val="393939"/>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body and Appendix">
  <p:cSld name="TITLE_AND_BODY_2">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616500" y="249300"/>
            <a:ext cx="780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 name="Google Shape;42;p8"/>
          <p:cNvSpPr txBox="1">
            <a:spLocks noGrp="1"/>
          </p:cNvSpPr>
          <p:nvPr>
            <p:ph type="body" idx="1"/>
          </p:nvPr>
        </p:nvSpPr>
        <p:spPr>
          <a:xfrm>
            <a:off x="616500" y="1128275"/>
            <a:ext cx="7865400" cy="3416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rgbClr val="393939"/>
              </a:buClr>
              <a:buSzPts val="1600"/>
              <a:buChar char="●"/>
              <a:defRPr sz="1600">
                <a:solidFill>
                  <a:srgbClr val="393939"/>
                </a:solidFill>
              </a:defRPr>
            </a:lvl1pPr>
            <a:lvl2pPr marL="914400" lvl="1" indent="-330200" rtl="0">
              <a:spcBef>
                <a:spcPts val="1600"/>
              </a:spcBef>
              <a:spcAft>
                <a:spcPts val="0"/>
              </a:spcAft>
              <a:buClr>
                <a:srgbClr val="393939"/>
              </a:buClr>
              <a:buSzPts val="1600"/>
              <a:buChar char="○"/>
              <a:defRPr sz="1600">
                <a:solidFill>
                  <a:srgbClr val="393939"/>
                </a:solidFill>
              </a:defRPr>
            </a:lvl2pPr>
            <a:lvl3pPr marL="1371600" lvl="2" indent="-330200" rtl="0">
              <a:spcBef>
                <a:spcPts val="1600"/>
              </a:spcBef>
              <a:spcAft>
                <a:spcPts val="0"/>
              </a:spcAft>
              <a:buClr>
                <a:srgbClr val="393939"/>
              </a:buClr>
              <a:buSzPts val="1600"/>
              <a:buChar char="■"/>
              <a:defRPr sz="1600">
                <a:solidFill>
                  <a:srgbClr val="393939"/>
                </a:solidFill>
              </a:defRPr>
            </a:lvl3pPr>
            <a:lvl4pPr marL="1828800" lvl="3" indent="-330200" rtl="0">
              <a:spcBef>
                <a:spcPts val="1600"/>
              </a:spcBef>
              <a:spcAft>
                <a:spcPts val="0"/>
              </a:spcAft>
              <a:buClr>
                <a:srgbClr val="393939"/>
              </a:buClr>
              <a:buSzPts val="1600"/>
              <a:buChar char="●"/>
              <a:defRPr sz="1600">
                <a:solidFill>
                  <a:srgbClr val="393939"/>
                </a:solidFill>
              </a:defRPr>
            </a:lvl4pPr>
            <a:lvl5pPr marL="2286000" lvl="4" indent="-330200" rtl="0">
              <a:spcBef>
                <a:spcPts val="1600"/>
              </a:spcBef>
              <a:spcAft>
                <a:spcPts val="0"/>
              </a:spcAft>
              <a:buClr>
                <a:srgbClr val="393939"/>
              </a:buClr>
              <a:buSzPts val="1600"/>
              <a:buChar char="○"/>
              <a:defRPr sz="1600">
                <a:solidFill>
                  <a:srgbClr val="393939"/>
                </a:solidFill>
              </a:defRPr>
            </a:lvl5pPr>
            <a:lvl6pPr marL="2743200" lvl="5" indent="-330200" rtl="0">
              <a:spcBef>
                <a:spcPts val="1600"/>
              </a:spcBef>
              <a:spcAft>
                <a:spcPts val="0"/>
              </a:spcAft>
              <a:buClr>
                <a:srgbClr val="393939"/>
              </a:buClr>
              <a:buSzPts val="1600"/>
              <a:buChar char="■"/>
              <a:defRPr sz="1600">
                <a:solidFill>
                  <a:srgbClr val="393939"/>
                </a:solidFill>
              </a:defRPr>
            </a:lvl6pPr>
            <a:lvl7pPr marL="3200400" lvl="6" indent="-330200" rtl="0">
              <a:spcBef>
                <a:spcPts val="1600"/>
              </a:spcBef>
              <a:spcAft>
                <a:spcPts val="0"/>
              </a:spcAft>
              <a:buClr>
                <a:srgbClr val="393939"/>
              </a:buClr>
              <a:buSzPts val="1600"/>
              <a:buChar char="●"/>
              <a:defRPr sz="1600">
                <a:solidFill>
                  <a:srgbClr val="393939"/>
                </a:solidFill>
              </a:defRPr>
            </a:lvl7pPr>
            <a:lvl8pPr marL="3657600" lvl="7" indent="-330200" rtl="0">
              <a:spcBef>
                <a:spcPts val="1600"/>
              </a:spcBef>
              <a:spcAft>
                <a:spcPts val="0"/>
              </a:spcAft>
              <a:buClr>
                <a:srgbClr val="393939"/>
              </a:buClr>
              <a:buSzPts val="1600"/>
              <a:buChar char="○"/>
              <a:defRPr sz="1600">
                <a:solidFill>
                  <a:srgbClr val="393939"/>
                </a:solidFill>
              </a:defRPr>
            </a:lvl8pPr>
            <a:lvl9pPr marL="4114800" lvl="8" indent="-330200" rtl="0">
              <a:spcBef>
                <a:spcPts val="1600"/>
              </a:spcBef>
              <a:spcAft>
                <a:spcPts val="1600"/>
              </a:spcAft>
              <a:buClr>
                <a:srgbClr val="393939"/>
              </a:buClr>
              <a:buSzPts val="1600"/>
              <a:buChar char="■"/>
              <a:defRPr sz="1600">
                <a:solidFill>
                  <a:srgbClr val="393939"/>
                </a:solidFill>
              </a:defRPr>
            </a:lvl9pPr>
          </a:lstStyle>
          <a:p>
            <a:endParaRPr/>
          </a:p>
        </p:txBody>
      </p:sp>
      <p:sp>
        <p:nvSpPr>
          <p:cNvPr id="45" name="Google Shape;45;p8"/>
          <p:cNvSpPr txBox="1"/>
          <p:nvPr/>
        </p:nvSpPr>
        <p:spPr>
          <a:xfrm>
            <a:off x="614067" y="4696881"/>
            <a:ext cx="8089800" cy="39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700" b="1">
                <a:solidFill>
                  <a:srgbClr val="4A4A4A"/>
                </a:solidFill>
              </a:rPr>
              <a:t>Appendix</a:t>
            </a:r>
            <a:r>
              <a:rPr lang="en-US" sz="700" b="1">
                <a:solidFill>
                  <a:srgbClr val="999999"/>
                </a:solidFill>
              </a:rPr>
              <a:t> 1, 2, 3  </a:t>
            </a:r>
            <a:endParaRPr sz="700" b="1">
              <a:solidFill>
                <a:srgbClr val="999999"/>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2 rows">
  <p:cSld name="TITLE_AND_BODY_1">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616500" y="249300"/>
            <a:ext cx="780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9"/>
          <p:cNvSpPr txBox="1">
            <a:spLocks noGrp="1"/>
          </p:cNvSpPr>
          <p:nvPr>
            <p:ph type="body" idx="1"/>
          </p:nvPr>
        </p:nvSpPr>
        <p:spPr>
          <a:xfrm>
            <a:off x="50162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50" name="Google Shape;50;p9"/>
          <p:cNvSpPr txBox="1">
            <a:spLocks noGrp="1"/>
          </p:cNvSpPr>
          <p:nvPr>
            <p:ph type="body" idx="2"/>
          </p:nvPr>
        </p:nvSpPr>
        <p:spPr>
          <a:xfrm>
            <a:off x="4793715" y="1152475"/>
            <a:ext cx="37398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ppendix">
  <p:cSld name="TITLE_AND_BODY_1_3">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a:off x="616500" y="249300"/>
            <a:ext cx="780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5" name="Google Shape;55;p10"/>
          <p:cNvSpPr txBox="1">
            <a:spLocks noGrp="1"/>
          </p:cNvSpPr>
          <p:nvPr>
            <p:ph type="body" idx="1"/>
          </p:nvPr>
        </p:nvSpPr>
        <p:spPr>
          <a:xfrm>
            <a:off x="455499" y="1152475"/>
            <a:ext cx="3999900" cy="3416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56" name="Google Shape;56;p10"/>
          <p:cNvSpPr txBox="1">
            <a:spLocks noGrp="1"/>
          </p:cNvSpPr>
          <p:nvPr>
            <p:ph type="body" idx="2"/>
          </p:nvPr>
        </p:nvSpPr>
        <p:spPr>
          <a:xfrm>
            <a:off x="4747594" y="1152475"/>
            <a:ext cx="3739800" cy="34164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mall header for graphs">
  <p:cSld name="TITLE_AND_BODY_1_1">
    <p:spTree>
      <p:nvGrpSpPr>
        <p:cNvPr id="1" name="Shape 61"/>
        <p:cNvGrpSpPr/>
        <p:nvPr/>
      </p:nvGrpSpPr>
      <p:grpSpPr>
        <a:xfrm>
          <a:off x="0" y="0"/>
          <a:ext cx="0" cy="0"/>
          <a:chOff x="0" y="0"/>
          <a:chExt cx="0" cy="0"/>
        </a:xfrm>
      </p:grpSpPr>
      <p:sp>
        <p:nvSpPr>
          <p:cNvPr id="62" name="Google Shape;62;p12"/>
          <p:cNvSpPr txBox="1">
            <a:spLocks noGrp="1"/>
          </p:cNvSpPr>
          <p:nvPr>
            <p:ph type="title"/>
          </p:nvPr>
        </p:nvSpPr>
        <p:spPr>
          <a:xfrm>
            <a:off x="455586" y="215670"/>
            <a:ext cx="780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64" name="Google Shape;64;p12"/>
          <p:cNvSpPr/>
          <p:nvPr/>
        </p:nvSpPr>
        <p:spPr>
          <a:xfrm>
            <a:off x="8576975" y="4665650"/>
            <a:ext cx="440100" cy="400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1">
  <p:cSld name="CUSTOM_1_1">
    <p:spTree>
      <p:nvGrpSpPr>
        <p:cNvPr id="1" name="Shape 7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Text and Clip Art" type="txAndClipArt">
  <p:cSld name="TEXT_AND_CLIPART">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685800" y="457200"/>
            <a:ext cx="7772400" cy="857400"/>
          </a:xfrm>
          <a:prstGeom prst="rect">
            <a:avLst/>
          </a:prstGeom>
          <a:noFill/>
          <a:ln>
            <a:noFill/>
          </a:ln>
        </p:spPr>
        <p:txBody>
          <a:bodyPr spcFirstLastPara="1" wrap="square" lIns="32750" tIns="32750" rIns="32750" bIns="32750" anchor="ctr" anchorCtr="0">
            <a:noAutofit/>
          </a:bodyPr>
          <a:lstStyle>
            <a:lvl1pPr lvl="0" algn="ctr" rtl="0">
              <a:lnSpc>
                <a:spcPct val="100000"/>
              </a:lnSpc>
              <a:spcBef>
                <a:spcPts val="0"/>
              </a:spcBef>
              <a:spcAft>
                <a:spcPts val="0"/>
              </a:spcAft>
              <a:buClr>
                <a:srgbClr val="000000"/>
              </a:buClr>
              <a:buSzPts val="1200"/>
              <a:buNone/>
              <a:defRPr/>
            </a:lvl1pPr>
            <a:lvl2pPr lvl="1" algn="ctr" rtl="0">
              <a:lnSpc>
                <a:spcPct val="100000"/>
              </a:lnSpc>
              <a:spcBef>
                <a:spcPts val="0"/>
              </a:spcBef>
              <a:spcAft>
                <a:spcPts val="0"/>
              </a:spcAft>
              <a:buClr>
                <a:srgbClr val="000000"/>
              </a:buClr>
              <a:buSzPts val="1200"/>
              <a:buNone/>
              <a:defRPr/>
            </a:lvl2pPr>
            <a:lvl3pPr lvl="2" algn="ctr" rtl="0">
              <a:lnSpc>
                <a:spcPct val="100000"/>
              </a:lnSpc>
              <a:spcBef>
                <a:spcPts val="0"/>
              </a:spcBef>
              <a:spcAft>
                <a:spcPts val="0"/>
              </a:spcAft>
              <a:buClr>
                <a:srgbClr val="000000"/>
              </a:buClr>
              <a:buSzPts val="1200"/>
              <a:buNone/>
              <a:defRPr/>
            </a:lvl3pPr>
            <a:lvl4pPr lvl="3" algn="ctr" rtl="0">
              <a:lnSpc>
                <a:spcPct val="100000"/>
              </a:lnSpc>
              <a:spcBef>
                <a:spcPts val="0"/>
              </a:spcBef>
              <a:spcAft>
                <a:spcPts val="0"/>
              </a:spcAft>
              <a:buClr>
                <a:srgbClr val="000000"/>
              </a:buClr>
              <a:buSzPts val="1200"/>
              <a:buNone/>
              <a:defRPr/>
            </a:lvl4pPr>
            <a:lvl5pPr lvl="4" algn="ctr" rtl="0">
              <a:lnSpc>
                <a:spcPct val="100000"/>
              </a:lnSpc>
              <a:spcBef>
                <a:spcPts val="0"/>
              </a:spcBef>
              <a:spcAft>
                <a:spcPts val="0"/>
              </a:spcAft>
              <a:buClr>
                <a:srgbClr val="000000"/>
              </a:buClr>
              <a:buSzPts val="1200"/>
              <a:buNone/>
              <a:defRPr/>
            </a:lvl5pPr>
            <a:lvl6pPr lvl="5" algn="ctr" rtl="0">
              <a:lnSpc>
                <a:spcPct val="100000"/>
              </a:lnSpc>
              <a:spcBef>
                <a:spcPts val="0"/>
              </a:spcBef>
              <a:spcAft>
                <a:spcPts val="0"/>
              </a:spcAft>
              <a:buClr>
                <a:srgbClr val="000000"/>
              </a:buClr>
              <a:buSzPts val="1200"/>
              <a:buNone/>
              <a:defRPr/>
            </a:lvl6pPr>
            <a:lvl7pPr lvl="6" algn="ctr" rtl="0">
              <a:lnSpc>
                <a:spcPct val="100000"/>
              </a:lnSpc>
              <a:spcBef>
                <a:spcPts val="0"/>
              </a:spcBef>
              <a:spcAft>
                <a:spcPts val="0"/>
              </a:spcAft>
              <a:buClr>
                <a:srgbClr val="000000"/>
              </a:buClr>
              <a:buSzPts val="1200"/>
              <a:buNone/>
              <a:defRPr/>
            </a:lvl7pPr>
            <a:lvl8pPr lvl="7" algn="ctr" rtl="0">
              <a:lnSpc>
                <a:spcPct val="100000"/>
              </a:lnSpc>
              <a:spcBef>
                <a:spcPts val="0"/>
              </a:spcBef>
              <a:spcAft>
                <a:spcPts val="0"/>
              </a:spcAft>
              <a:buClr>
                <a:srgbClr val="000000"/>
              </a:buClr>
              <a:buSzPts val="1200"/>
              <a:buNone/>
              <a:defRPr/>
            </a:lvl8pPr>
            <a:lvl9pPr lvl="8" algn="ctr" rtl="0">
              <a:lnSpc>
                <a:spcPct val="100000"/>
              </a:lnSpc>
              <a:spcBef>
                <a:spcPts val="0"/>
              </a:spcBef>
              <a:spcAft>
                <a:spcPts val="0"/>
              </a:spcAft>
              <a:buClr>
                <a:srgbClr val="000000"/>
              </a:buClr>
              <a:buSzPts val="1200"/>
              <a:buNone/>
              <a:defRPr/>
            </a:lvl9pPr>
          </a:lstStyle>
          <a:p>
            <a:endParaRPr/>
          </a:p>
        </p:txBody>
      </p:sp>
      <p:sp>
        <p:nvSpPr>
          <p:cNvPr id="85" name="Google Shape;85;p17"/>
          <p:cNvSpPr txBox="1">
            <a:spLocks noGrp="1"/>
          </p:cNvSpPr>
          <p:nvPr>
            <p:ph type="body" idx="1"/>
          </p:nvPr>
        </p:nvSpPr>
        <p:spPr>
          <a:xfrm>
            <a:off x="685800" y="1485900"/>
            <a:ext cx="3810000" cy="3086100"/>
          </a:xfrm>
          <a:prstGeom prst="rect">
            <a:avLst/>
          </a:prstGeom>
          <a:noFill/>
          <a:ln>
            <a:noFill/>
          </a:ln>
        </p:spPr>
        <p:txBody>
          <a:bodyPr spcFirstLastPara="1" wrap="square" lIns="32750" tIns="32750" rIns="32750" bIns="32750" anchor="ctr" anchorCtr="0">
            <a:noAutofit/>
          </a:bodyPr>
          <a:lstStyle>
            <a:lvl1pPr marL="457200" lvl="0" indent="-285750" algn="l" rtl="0">
              <a:lnSpc>
                <a:spcPct val="100000"/>
              </a:lnSpc>
              <a:spcBef>
                <a:spcPts val="2700"/>
              </a:spcBef>
              <a:spcAft>
                <a:spcPts val="0"/>
              </a:spcAft>
              <a:buClr>
                <a:srgbClr val="000000"/>
              </a:buClr>
              <a:buSzPts val="900"/>
              <a:buChar char="●"/>
              <a:defRPr/>
            </a:lvl1pPr>
            <a:lvl2pPr marL="914400" lvl="1" indent="-285750" algn="l" rtl="0">
              <a:lnSpc>
                <a:spcPct val="100000"/>
              </a:lnSpc>
              <a:spcBef>
                <a:spcPts val="2700"/>
              </a:spcBef>
              <a:spcAft>
                <a:spcPts val="0"/>
              </a:spcAft>
              <a:buClr>
                <a:srgbClr val="000000"/>
              </a:buClr>
              <a:buSzPts val="900"/>
              <a:buChar char="○"/>
              <a:defRPr/>
            </a:lvl2pPr>
            <a:lvl3pPr marL="1371600" lvl="2" indent="-285750" algn="l" rtl="0">
              <a:lnSpc>
                <a:spcPct val="100000"/>
              </a:lnSpc>
              <a:spcBef>
                <a:spcPts val="2700"/>
              </a:spcBef>
              <a:spcAft>
                <a:spcPts val="0"/>
              </a:spcAft>
              <a:buClr>
                <a:srgbClr val="000000"/>
              </a:buClr>
              <a:buSzPts val="900"/>
              <a:buChar char="■"/>
              <a:defRPr/>
            </a:lvl3pPr>
            <a:lvl4pPr marL="1828800" lvl="3" indent="-285750" algn="l" rtl="0">
              <a:lnSpc>
                <a:spcPct val="100000"/>
              </a:lnSpc>
              <a:spcBef>
                <a:spcPts val="2700"/>
              </a:spcBef>
              <a:spcAft>
                <a:spcPts val="0"/>
              </a:spcAft>
              <a:buClr>
                <a:srgbClr val="000000"/>
              </a:buClr>
              <a:buSzPts val="900"/>
              <a:buChar char="●"/>
              <a:defRPr/>
            </a:lvl4pPr>
            <a:lvl5pPr marL="2286000" lvl="4" indent="-285750" algn="l" rtl="0">
              <a:lnSpc>
                <a:spcPct val="100000"/>
              </a:lnSpc>
              <a:spcBef>
                <a:spcPts val="2700"/>
              </a:spcBef>
              <a:spcAft>
                <a:spcPts val="0"/>
              </a:spcAft>
              <a:buClr>
                <a:srgbClr val="000000"/>
              </a:buClr>
              <a:buSzPts val="900"/>
              <a:buChar char="○"/>
              <a:defRPr/>
            </a:lvl5pPr>
            <a:lvl6pPr marL="2743200" lvl="5" indent="-285750" algn="l" rtl="0">
              <a:lnSpc>
                <a:spcPct val="100000"/>
              </a:lnSpc>
              <a:spcBef>
                <a:spcPts val="2700"/>
              </a:spcBef>
              <a:spcAft>
                <a:spcPts val="0"/>
              </a:spcAft>
              <a:buClr>
                <a:srgbClr val="000000"/>
              </a:buClr>
              <a:buSzPts val="900"/>
              <a:buChar char="■"/>
              <a:defRPr/>
            </a:lvl6pPr>
            <a:lvl7pPr marL="3200400" lvl="6" indent="-285750" algn="l" rtl="0">
              <a:lnSpc>
                <a:spcPct val="100000"/>
              </a:lnSpc>
              <a:spcBef>
                <a:spcPts val="2700"/>
              </a:spcBef>
              <a:spcAft>
                <a:spcPts val="0"/>
              </a:spcAft>
              <a:buClr>
                <a:srgbClr val="000000"/>
              </a:buClr>
              <a:buSzPts val="900"/>
              <a:buChar char="●"/>
              <a:defRPr/>
            </a:lvl7pPr>
            <a:lvl8pPr marL="3657600" lvl="7" indent="-285750" algn="l" rtl="0">
              <a:lnSpc>
                <a:spcPct val="100000"/>
              </a:lnSpc>
              <a:spcBef>
                <a:spcPts val="2700"/>
              </a:spcBef>
              <a:spcAft>
                <a:spcPts val="0"/>
              </a:spcAft>
              <a:buClr>
                <a:srgbClr val="000000"/>
              </a:buClr>
              <a:buSzPts val="900"/>
              <a:buChar char="○"/>
              <a:defRPr/>
            </a:lvl8pPr>
            <a:lvl9pPr marL="4114800" lvl="8" indent="-285750" algn="l" rtl="0">
              <a:lnSpc>
                <a:spcPct val="100000"/>
              </a:lnSpc>
              <a:spcBef>
                <a:spcPts val="2700"/>
              </a:spcBef>
              <a:spcAft>
                <a:spcPts val="0"/>
              </a:spcAft>
              <a:buClr>
                <a:srgbClr val="000000"/>
              </a:buClr>
              <a:buSzPts val="900"/>
              <a:buChar char="■"/>
              <a:defRPr/>
            </a:lvl9pPr>
          </a:lstStyle>
          <a:p>
            <a:endParaRPr/>
          </a:p>
        </p:txBody>
      </p:sp>
      <p:sp>
        <p:nvSpPr>
          <p:cNvPr id="86" name="Google Shape;86;p17"/>
          <p:cNvSpPr>
            <a:spLocks noGrp="1"/>
          </p:cNvSpPr>
          <p:nvPr>
            <p:ph type="clipArt" idx="2"/>
          </p:nvPr>
        </p:nvSpPr>
        <p:spPr>
          <a:xfrm>
            <a:off x="4648200" y="1485900"/>
            <a:ext cx="3810000" cy="3086100"/>
          </a:xfrm>
          <a:prstGeom prst="rect">
            <a:avLst/>
          </a:prstGeom>
          <a:noFill/>
          <a:ln>
            <a:noFill/>
          </a:ln>
        </p:spPr>
        <p:txBody>
          <a:bodyPr spcFirstLastPara="1" wrap="square" lIns="32750" tIns="32750" rIns="32750" bIns="32750" anchor="ctr" anchorCtr="0">
            <a:noAutofit/>
          </a:bodyPr>
          <a:lstStyle>
            <a:lvl1pPr marR="0" lvl="0" algn="l" rtl="0">
              <a:lnSpc>
                <a:spcPct val="100000"/>
              </a:lnSpc>
              <a:spcBef>
                <a:spcPts val="2700"/>
              </a:spcBef>
              <a:spcAft>
                <a:spcPts val="0"/>
              </a:spcAft>
              <a:buClr>
                <a:srgbClr val="000000"/>
              </a:buClr>
              <a:buSzPts val="1700"/>
              <a:buFont typeface="Helvetica Neue Light"/>
              <a:buChar char="•"/>
              <a:defRPr sz="2300" b="0" i="0" u="none" strike="noStrike" cap="none">
                <a:solidFill>
                  <a:srgbClr val="000000"/>
                </a:solidFill>
                <a:latin typeface="Helvetica Neue Light"/>
                <a:ea typeface="Helvetica Neue Light"/>
                <a:cs typeface="Helvetica Neue Light"/>
                <a:sym typeface="Helvetica Neue Light"/>
              </a:defRPr>
            </a:lvl1pPr>
            <a:lvl2pPr marR="0" lvl="1" algn="l" rtl="0">
              <a:lnSpc>
                <a:spcPct val="100000"/>
              </a:lnSpc>
              <a:spcBef>
                <a:spcPts val="2700"/>
              </a:spcBef>
              <a:spcAft>
                <a:spcPts val="0"/>
              </a:spcAft>
              <a:buClr>
                <a:srgbClr val="000000"/>
              </a:buClr>
              <a:buSzPts val="1700"/>
              <a:buFont typeface="Helvetica Neue Light"/>
              <a:buChar char="•"/>
              <a:defRPr sz="2300" b="0" i="0" u="none" strike="noStrike" cap="none">
                <a:solidFill>
                  <a:srgbClr val="000000"/>
                </a:solidFill>
                <a:latin typeface="Helvetica Neue Light"/>
                <a:ea typeface="Helvetica Neue Light"/>
                <a:cs typeface="Helvetica Neue Light"/>
                <a:sym typeface="Helvetica Neue Light"/>
              </a:defRPr>
            </a:lvl2pPr>
            <a:lvl3pPr marR="0" lvl="2" algn="l" rtl="0">
              <a:lnSpc>
                <a:spcPct val="100000"/>
              </a:lnSpc>
              <a:spcBef>
                <a:spcPts val="2700"/>
              </a:spcBef>
              <a:spcAft>
                <a:spcPts val="0"/>
              </a:spcAft>
              <a:buClr>
                <a:srgbClr val="000000"/>
              </a:buClr>
              <a:buSzPts val="1700"/>
              <a:buFont typeface="Helvetica Neue Light"/>
              <a:buChar char="•"/>
              <a:defRPr sz="2300" b="0" i="0" u="none" strike="noStrike" cap="none">
                <a:solidFill>
                  <a:srgbClr val="000000"/>
                </a:solidFill>
                <a:latin typeface="Helvetica Neue Light"/>
                <a:ea typeface="Helvetica Neue Light"/>
                <a:cs typeface="Helvetica Neue Light"/>
                <a:sym typeface="Helvetica Neue Light"/>
              </a:defRPr>
            </a:lvl3pPr>
            <a:lvl4pPr marR="0" lvl="3" algn="l" rtl="0">
              <a:lnSpc>
                <a:spcPct val="100000"/>
              </a:lnSpc>
              <a:spcBef>
                <a:spcPts val="2700"/>
              </a:spcBef>
              <a:spcAft>
                <a:spcPts val="0"/>
              </a:spcAft>
              <a:buClr>
                <a:srgbClr val="000000"/>
              </a:buClr>
              <a:buSzPts val="1700"/>
              <a:buFont typeface="Helvetica Neue Light"/>
              <a:buChar char="•"/>
              <a:defRPr sz="2300" b="0" i="0" u="none" strike="noStrike" cap="none">
                <a:solidFill>
                  <a:srgbClr val="000000"/>
                </a:solidFill>
                <a:latin typeface="Helvetica Neue Light"/>
                <a:ea typeface="Helvetica Neue Light"/>
                <a:cs typeface="Helvetica Neue Light"/>
                <a:sym typeface="Helvetica Neue Light"/>
              </a:defRPr>
            </a:lvl4pPr>
            <a:lvl5pPr marR="0" lvl="4" algn="l" rtl="0">
              <a:lnSpc>
                <a:spcPct val="100000"/>
              </a:lnSpc>
              <a:spcBef>
                <a:spcPts val="2700"/>
              </a:spcBef>
              <a:spcAft>
                <a:spcPts val="0"/>
              </a:spcAft>
              <a:buClr>
                <a:srgbClr val="000000"/>
              </a:buClr>
              <a:buSzPts val="1700"/>
              <a:buFont typeface="Helvetica Neue Light"/>
              <a:buChar char="•"/>
              <a:defRPr sz="2300" b="0" i="0" u="none" strike="noStrike" cap="none">
                <a:solidFill>
                  <a:srgbClr val="000000"/>
                </a:solidFill>
                <a:latin typeface="Helvetica Neue Light"/>
                <a:ea typeface="Helvetica Neue Light"/>
                <a:cs typeface="Helvetica Neue Light"/>
                <a:sym typeface="Helvetica Neue Light"/>
              </a:defRPr>
            </a:lvl5pPr>
            <a:lvl6pPr marR="0" lvl="5" algn="l" rtl="0">
              <a:lnSpc>
                <a:spcPct val="100000"/>
              </a:lnSpc>
              <a:spcBef>
                <a:spcPts val="2700"/>
              </a:spcBef>
              <a:spcAft>
                <a:spcPts val="0"/>
              </a:spcAft>
              <a:buClr>
                <a:srgbClr val="000000"/>
              </a:buClr>
              <a:buSzPts val="1700"/>
              <a:buFont typeface="Helvetica Neue Light"/>
              <a:buChar char="•"/>
              <a:defRPr sz="2300" b="0" i="0" u="none" strike="noStrike" cap="none">
                <a:solidFill>
                  <a:srgbClr val="000000"/>
                </a:solidFill>
                <a:latin typeface="Helvetica Neue Light"/>
                <a:ea typeface="Helvetica Neue Light"/>
                <a:cs typeface="Helvetica Neue Light"/>
                <a:sym typeface="Helvetica Neue Light"/>
              </a:defRPr>
            </a:lvl6pPr>
            <a:lvl7pPr marR="0" lvl="6" algn="l" rtl="0">
              <a:lnSpc>
                <a:spcPct val="100000"/>
              </a:lnSpc>
              <a:spcBef>
                <a:spcPts val="2700"/>
              </a:spcBef>
              <a:spcAft>
                <a:spcPts val="0"/>
              </a:spcAft>
              <a:buClr>
                <a:srgbClr val="000000"/>
              </a:buClr>
              <a:buSzPts val="1700"/>
              <a:buFont typeface="Helvetica Neue Light"/>
              <a:buChar char="•"/>
              <a:defRPr sz="2300" b="0" i="0" u="none" strike="noStrike" cap="none">
                <a:solidFill>
                  <a:srgbClr val="000000"/>
                </a:solidFill>
                <a:latin typeface="Helvetica Neue Light"/>
                <a:ea typeface="Helvetica Neue Light"/>
                <a:cs typeface="Helvetica Neue Light"/>
                <a:sym typeface="Helvetica Neue Light"/>
              </a:defRPr>
            </a:lvl7pPr>
            <a:lvl8pPr marR="0" lvl="7" algn="l" rtl="0">
              <a:lnSpc>
                <a:spcPct val="100000"/>
              </a:lnSpc>
              <a:spcBef>
                <a:spcPts val="2700"/>
              </a:spcBef>
              <a:spcAft>
                <a:spcPts val="0"/>
              </a:spcAft>
              <a:buClr>
                <a:srgbClr val="000000"/>
              </a:buClr>
              <a:buSzPts val="1700"/>
              <a:buFont typeface="Helvetica Neue Light"/>
              <a:buChar char="•"/>
              <a:defRPr sz="2300" b="0" i="0" u="none" strike="noStrike" cap="none">
                <a:solidFill>
                  <a:srgbClr val="000000"/>
                </a:solidFill>
                <a:latin typeface="Helvetica Neue Light"/>
                <a:ea typeface="Helvetica Neue Light"/>
                <a:cs typeface="Helvetica Neue Light"/>
                <a:sym typeface="Helvetica Neue Light"/>
              </a:defRPr>
            </a:lvl8pPr>
            <a:lvl9pPr marR="0" lvl="8" algn="l" rtl="0">
              <a:lnSpc>
                <a:spcPct val="100000"/>
              </a:lnSpc>
              <a:spcBef>
                <a:spcPts val="2700"/>
              </a:spcBef>
              <a:spcAft>
                <a:spcPts val="0"/>
              </a:spcAft>
              <a:buClr>
                <a:srgbClr val="000000"/>
              </a:buClr>
              <a:buSzPts val="1700"/>
              <a:buFont typeface="Helvetica Neue Light"/>
              <a:buChar char="•"/>
              <a:defRPr sz="23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87" name="Google Shape;87;p17"/>
          <p:cNvSpPr txBox="1">
            <a:spLocks noGrp="1"/>
          </p:cNvSpPr>
          <p:nvPr>
            <p:ph type="dt" idx="10"/>
          </p:nvPr>
        </p:nvSpPr>
        <p:spPr>
          <a:xfrm>
            <a:off x="685800" y="4686300"/>
            <a:ext cx="1905000" cy="342900"/>
          </a:xfrm>
          <a:prstGeom prst="rect">
            <a:avLst/>
          </a:prstGeom>
          <a:noFill/>
          <a:ln>
            <a:noFill/>
          </a:ln>
        </p:spPr>
        <p:txBody>
          <a:bodyPr spcFirstLastPara="1" wrap="square" lIns="83800" tIns="41900" rIns="83800" bIns="41900" anchor="t" anchorCtr="0">
            <a:noAutofit/>
          </a:bodyPr>
          <a:lstStyle>
            <a:lvl1pPr marR="0" lvl="0"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1pPr>
            <a:lvl2pPr marR="0" lvl="1"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88" name="Google Shape;88;p17"/>
          <p:cNvSpPr txBox="1">
            <a:spLocks noGrp="1"/>
          </p:cNvSpPr>
          <p:nvPr>
            <p:ph type="ftr" idx="11"/>
          </p:nvPr>
        </p:nvSpPr>
        <p:spPr>
          <a:xfrm>
            <a:off x="3124200" y="4686300"/>
            <a:ext cx="2895600" cy="342900"/>
          </a:xfrm>
          <a:prstGeom prst="rect">
            <a:avLst/>
          </a:prstGeom>
          <a:noFill/>
          <a:ln>
            <a:noFill/>
          </a:ln>
        </p:spPr>
        <p:txBody>
          <a:bodyPr spcFirstLastPara="1" wrap="square" lIns="83800" tIns="41900" rIns="83800" bIns="41900" anchor="t" anchorCtr="0">
            <a:noAutofit/>
          </a:bodyPr>
          <a:lstStyle>
            <a:lvl1pPr marR="0" lvl="0"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1pPr>
            <a:lvl2pPr marR="0" lvl="1"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89" name="Google Shape;89;p17"/>
          <p:cNvSpPr txBox="1">
            <a:spLocks noGrp="1"/>
          </p:cNvSpPr>
          <p:nvPr>
            <p:ph type="sldNum" idx="12"/>
          </p:nvPr>
        </p:nvSpPr>
        <p:spPr>
          <a:xfrm>
            <a:off x="7361377" y="4686300"/>
            <a:ext cx="288600" cy="200100"/>
          </a:xfrm>
          <a:prstGeom prst="rect">
            <a:avLst/>
          </a:prstGeom>
          <a:noFill/>
          <a:ln>
            <a:noFill/>
          </a:ln>
        </p:spPr>
        <p:txBody>
          <a:bodyPr spcFirstLastPara="1" wrap="square" lIns="32750" tIns="32750" rIns="32750" bIns="32750" anchor="t" anchorCtr="0">
            <a:noAutofit/>
          </a:bodyPr>
          <a:lstStyle>
            <a:lvl1pPr marL="0" lvl="0"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1pPr>
            <a:lvl2pPr marL="0" lvl="1"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2pPr>
            <a:lvl3pPr marL="0" lvl="2"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3pPr>
            <a:lvl4pPr marL="0" lvl="3"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4pPr>
            <a:lvl5pPr marL="0" lvl="4"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5pPr>
            <a:lvl6pPr marL="0" lvl="5"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6pPr>
            <a:lvl7pPr marL="0" lvl="6"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7pPr>
            <a:lvl8pPr marL="0" lvl="7"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8pPr>
            <a:lvl9pPr marL="0" lvl="8"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669727" y="234404"/>
            <a:ext cx="7804500" cy="1138500"/>
          </a:xfrm>
          <a:prstGeom prst="rect">
            <a:avLst/>
          </a:prstGeom>
          <a:noFill/>
          <a:ln>
            <a:noFill/>
          </a:ln>
        </p:spPr>
        <p:txBody>
          <a:bodyPr spcFirstLastPara="1" wrap="square" lIns="32750" tIns="32750" rIns="32750" bIns="32750" anchor="ctr" anchorCtr="0">
            <a:noAutofit/>
          </a:bodyPr>
          <a:lstStyle>
            <a:lvl1pPr lvl="0" algn="ctr" rtl="0">
              <a:lnSpc>
                <a:spcPct val="100000"/>
              </a:lnSpc>
              <a:spcBef>
                <a:spcPts val="0"/>
              </a:spcBef>
              <a:spcAft>
                <a:spcPts val="0"/>
              </a:spcAft>
              <a:buClr>
                <a:srgbClr val="000000"/>
              </a:buClr>
              <a:buSzPts val="1200"/>
              <a:buNone/>
              <a:defRPr/>
            </a:lvl1pPr>
            <a:lvl2pPr lvl="1" algn="ctr" rtl="0">
              <a:lnSpc>
                <a:spcPct val="100000"/>
              </a:lnSpc>
              <a:spcBef>
                <a:spcPts val="0"/>
              </a:spcBef>
              <a:spcAft>
                <a:spcPts val="0"/>
              </a:spcAft>
              <a:buClr>
                <a:srgbClr val="000000"/>
              </a:buClr>
              <a:buSzPts val="1200"/>
              <a:buNone/>
              <a:defRPr/>
            </a:lvl2pPr>
            <a:lvl3pPr lvl="2" algn="ctr" rtl="0">
              <a:lnSpc>
                <a:spcPct val="100000"/>
              </a:lnSpc>
              <a:spcBef>
                <a:spcPts val="0"/>
              </a:spcBef>
              <a:spcAft>
                <a:spcPts val="0"/>
              </a:spcAft>
              <a:buClr>
                <a:srgbClr val="000000"/>
              </a:buClr>
              <a:buSzPts val="1200"/>
              <a:buNone/>
              <a:defRPr/>
            </a:lvl3pPr>
            <a:lvl4pPr lvl="3" algn="ctr" rtl="0">
              <a:lnSpc>
                <a:spcPct val="100000"/>
              </a:lnSpc>
              <a:spcBef>
                <a:spcPts val="0"/>
              </a:spcBef>
              <a:spcAft>
                <a:spcPts val="0"/>
              </a:spcAft>
              <a:buClr>
                <a:srgbClr val="000000"/>
              </a:buClr>
              <a:buSzPts val="1200"/>
              <a:buNone/>
              <a:defRPr/>
            </a:lvl4pPr>
            <a:lvl5pPr lvl="4" algn="ctr" rtl="0">
              <a:lnSpc>
                <a:spcPct val="100000"/>
              </a:lnSpc>
              <a:spcBef>
                <a:spcPts val="0"/>
              </a:spcBef>
              <a:spcAft>
                <a:spcPts val="0"/>
              </a:spcAft>
              <a:buClr>
                <a:srgbClr val="000000"/>
              </a:buClr>
              <a:buSzPts val="1200"/>
              <a:buNone/>
              <a:defRPr/>
            </a:lvl5pPr>
            <a:lvl6pPr lvl="5" algn="ctr" rtl="0">
              <a:lnSpc>
                <a:spcPct val="100000"/>
              </a:lnSpc>
              <a:spcBef>
                <a:spcPts val="0"/>
              </a:spcBef>
              <a:spcAft>
                <a:spcPts val="0"/>
              </a:spcAft>
              <a:buClr>
                <a:srgbClr val="000000"/>
              </a:buClr>
              <a:buSzPts val="1200"/>
              <a:buNone/>
              <a:defRPr/>
            </a:lvl6pPr>
            <a:lvl7pPr lvl="6" algn="ctr" rtl="0">
              <a:lnSpc>
                <a:spcPct val="100000"/>
              </a:lnSpc>
              <a:spcBef>
                <a:spcPts val="0"/>
              </a:spcBef>
              <a:spcAft>
                <a:spcPts val="0"/>
              </a:spcAft>
              <a:buClr>
                <a:srgbClr val="000000"/>
              </a:buClr>
              <a:buSzPts val="1200"/>
              <a:buNone/>
              <a:defRPr/>
            </a:lvl7pPr>
            <a:lvl8pPr lvl="7" algn="ctr" rtl="0">
              <a:lnSpc>
                <a:spcPct val="100000"/>
              </a:lnSpc>
              <a:spcBef>
                <a:spcPts val="0"/>
              </a:spcBef>
              <a:spcAft>
                <a:spcPts val="0"/>
              </a:spcAft>
              <a:buClr>
                <a:srgbClr val="000000"/>
              </a:buClr>
              <a:buSzPts val="1200"/>
              <a:buNone/>
              <a:defRPr/>
            </a:lvl8pPr>
            <a:lvl9pPr lvl="8" algn="ctr" rtl="0">
              <a:lnSpc>
                <a:spcPct val="100000"/>
              </a:lnSpc>
              <a:spcBef>
                <a:spcPts val="0"/>
              </a:spcBef>
              <a:spcAft>
                <a:spcPts val="0"/>
              </a:spcAft>
              <a:buClr>
                <a:srgbClr val="000000"/>
              </a:buClr>
              <a:buSzPts val="1200"/>
              <a:buNone/>
              <a:defRPr/>
            </a:lvl9pPr>
          </a:lstStyle>
          <a:p>
            <a:endParaRPr/>
          </a:p>
        </p:txBody>
      </p:sp>
      <p:sp>
        <p:nvSpPr>
          <p:cNvPr id="92" name="Google Shape;92;p18"/>
          <p:cNvSpPr txBox="1">
            <a:spLocks noGrp="1"/>
          </p:cNvSpPr>
          <p:nvPr>
            <p:ph type="body" idx="1"/>
          </p:nvPr>
        </p:nvSpPr>
        <p:spPr>
          <a:xfrm>
            <a:off x="669727" y="1372939"/>
            <a:ext cx="7804500" cy="3315000"/>
          </a:xfrm>
          <a:prstGeom prst="rect">
            <a:avLst/>
          </a:prstGeom>
          <a:noFill/>
          <a:ln>
            <a:noFill/>
          </a:ln>
        </p:spPr>
        <p:txBody>
          <a:bodyPr spcFirstLastPara="1" wrap="square" lIns="32750" tIns="32750" rIns="32750" bIns="32750" anchor="ctr" anchorCtr="0">
            <a:noAutofit/>
          </a:bodyPr>
          <a:lstStyle>
            <a:lvl1pPr marL="457200" lvl="0" indent="-285750" algn="l" rtl="0">
              <a:lnSpc>
                <a:spcPct val="100000"/>
              </a:lnSpc>
              <a:spcBef>
                <a:spcPts val="2700"/>
              </a:spcBef>
              <a:spcAft>
                <a:spcPts val="0"/>
              </a:spcAft>
              <a:buClr>
                <a:srgbClr val="000000"/>
              </a:buClr>
              <a:buSzPts val="900"/>
              <a:buChar char="●"/>
              <a:defRPr/>
            </a:lvl1pPr>
            <a:lvl2pPr marL="914400" lvl="1" indent="-285750" algn="l" rtl="0">
              <a:lnSpc>
                <a:spcPct val="100000"/>
              </a:lnSpc>
              <a:spcBef>
                <a:spcPts val="2700"/>
              </a:spcBef>
              <a:spcAft>
                <a:spcPts val="0"/>
              </a:spcAft>
              <a:buClr>
                <a:srgbClr val="000000"/>
              </a:buClr>
              <a:buSzPts val="900"/>
              <a:buChar char="○"/>
              <a:defRPr/>
            </a:lvl2pPr>
            <a:lvl3pPr marL="1371600" lvl="2" indent="-285750" algn="l" rtl="0">
              <a:lnSpc>
                <a:spcPct val="100000"/>
              </a:lnSpc>
              <a:spcBef>
                <a:spcPts val="2700"/>
              </a:spcBef>
              <a:spcAft>
                <a:spcPts val="0"/>
              </a:spcAft>
              <a:buClr>
                <a:srgbClr val="000000"/>
              </a:buClr>
              <a:buSzPts val="900"/>
              <a:buChar char="■"/>
              <a:defRPr/>
            </a:lvl3pPr>
            <a:lvl4pPr marL="1828800" lvl="3" indent="-285750" algn="l" rtl="0">
              <a:lnSpc>
                <a:spcPct val="100000"/>
              </a:lnSpc>
              <a:spcBef>
                <a:spcPts val="2700"/>
              </a:spcBef>
              <a:spcAft>
                <a:spcPts val="0"/>
              </a:spcAft>
              <a:buClr>
                <a:srgbClr val="000000"/>
              </a:buClr>
              <a:buSzPts val="900"/>
              <a:buChar char="●"/>
              <a:defRPr/>
            </a:lvl4pPr>
            <a:lvl5pPr marL="2286000" lvl="4" indent="-285750" algn="l" rtl="0">
              <a:lnSpc>
                <a:spcPct val="100000"/>
              </a:lnSpc>
              <a:spcBef>
                <a:spcPts val="2700"/>
              </a:spcBef>
              <a:spcAft>
                <a:spcPts val="0"/>
              </a:spcAft>
              <a:buClr>
                <a:srgbClr val="000000"/>
              </a:buClr>
              <a:buSzPts val="900"/>
              <a:buChar char="○"/>
              <a:defRPr/>
            </a:lvl5pPr>
            <a:lvl6pPr marL="2743200" lvl="5" indent="-285750" algn="l" rtl="0">
              <a:lnSpc>
                <a:spcPct val="100000"/>
              </a:lnSpc>
              <a:spcBef>
                <a:spcPts val="2700"/>
              </a:spcBef>
              <a:spcAft>
                <a:spcPts val="0"/>
              </a:spcAft>
              <a:buClr>
                <a:srgbClr val="000000"/>
              </a:buClr>
              <a:buSzPts val="900"/>
              <a:buChar char="■"/>
              <a:defRPr/>
            </a:lvl6pPr>
            <a:lvl7pPr marL="3200400" lvl="6" indent="-285750" algn="l" rtl="0">
              <a:lnSpc>
                <a:spcPct val="100000"/>
              </a:lnSpc>
              <a:spcBef>
                <a:spcPts val="2700"/>
              </a:spcBef>
              <a:spcAft>
                <a:spcPts val="0"/>
              </a:spcAft>
              <a:buClr>
                <a:srgbClr val="000000"/>
              </a:buClr>
              <a:buSzPts val="900"/>
              <a:buChar char="●"/>
              <a:defRPr/>
            </a:lvl7pPr>
            <a:lvl8pPr marL="3657600" lvl="7" indent="-285750" algn="l" rtl="0">
              <a:lnSpc>
                <a:spcPct val="100000"/>
              </a:lnSpc>
              <a:spcBef>
                <a:spcPts val="2700"/>
              </a:spcBef>
              <a:spcAft>
                <a:spcPts val="0"/>
              </a:spcAft>
              <a:buClr>
                <a:srgbClr val="000000"/>
              </a:buClr>
              <a:buSzPts val="900"/>
              <a:buChar char="○"/>
              <a:defRPr/>
            </a:lvl8pPr>
            <a:lvl9pPr marL="4114800" lvl="8" indent="-285750" algn="l" rtl="0">
              <a:lnSpc>
                <a:spcPct val="100000"/>
              </a:lnSpc>
              <a:spcBef>
                <a:spcPts val="2700"/>
              </a:spcBef>
              <a:spcAft>
                <a:spcPts val="0"/>
              </a:spcAft>
              <a:buClr>
                <a:srgbClr val="000000"/>
              </a:buClr>
              <a:buSzPts val="900"/>
              <a:buChar char="■"/>
              <a:defRPr/>
            </a:lvl9pPr>
          </a:lstStyle>
          <a:p>
            <a:endParaRPr/>
          </a:p>
        </p:txBody>
      </p:sp>
      <p:sp>
        <p:nvSpPr>
          <p:cNvPr id="93" name="Google Shape;93;p18"/>
          <p:cNvSpPr txBox="1">
            <a:spLocks noGrp="1"/>
          </p:cNvSpPr>
          <p:nvPr>
            <p:ph type="dt" idx="10"/>
          </p:nvPr>
        </p:nvSpPr>
        <p:spPr>
          <a:xfrm>
            <a:off x="685800" y="4686300"/>
            <a:ext cx="1905000" cy="342900"/>
          </a:xfrm>
          <a:prstGeom prst="rect">
            <a:avLst/>
          </a:prstGeom>
          <a:noFill/>
          <a:ln>
            <a:noFill/>
          </a:ln>
        </p:spPr>
        <p:txBody>
          <a:bodyPr spcFirstLastPara="1" wrap="square" lIns="83800" tIns="41900" rIns="83800" bIns="41900" anchor="t" anchorCtr="0">
            <a:noAutofit/>
          </a:bodyPr>
          <a:lstStyle>
            <a:lvl1pPr marR="0" lvl="0"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1pPr>
            <a:lvl2pPr marR="0" lvl="1"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94" name="Google Shape;94;p18"/>
          <p:cNvSpPr txBox="1">
            <a:spLocks noGrp="1"/>
          </p:cNvSpPr>
          <p:nvPr>
            <p:ph type="ftr" idx="11"/>
          </p:nvPr>
        </p:nvSpPr>
        <p:spPr>
          <a:xfrm>
            <a:off x="3124200" y="4686300"/>
            <a:ext cx="2895600" cy="342900"/>
          </a:xfrm>
          <a:prstGeom prst="rect">
            <a:avLst/>
          </a:prstGeom>
          <a:noFill/>
          <a:ln>
            <a:noFill/>
          </a:ln>
        </p:spPr>
        <p:txBody>
          <a:bodyPr spcFirstLastPara="1" wrap="square" lIns="83800" tIns="41900" rIns="83800" bIns="41900" anchor="t" anchorCtr="0">
            <a:noAutofit/>
          </a:bodyPr>
          <a:lstStyle>
            <a:lvl1pPr marR="0" lvl="0"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1pPr>
            <a:lvl2pPr marR="0" lvl="1"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2300"/>
              <a:buFont typeface="Helvetica Neue Light"/>
              <a:buNone/>
              <a:defRPr sz="23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95" name="Google Shape;95;p18"/>
          <p:cNvSpPr txBox="1">
            <a:spLocks noGrp="1"/>
          </p:cNvSpPr>
          <p:nvPr>
            <p:ph type="sldNum" idx="12"/>
          </p:nvPr>
        </p:nvSpPr>
        <p:spPr>
          <a:xfrm>
            <a:off x="4423212" y="4878958"/>
            <a:ext cx="288600" cy="200100"/>
          </a:xfrm>
          <a:prstGeom prst="rect">
            <a:avLst/>
          </a:prstGeom>
          <a:noFill/>
          <a:ln>
            <a:noFill/>
          </a:ln>
        </p:spPr>
        <p:txBody>
          <a:bodyPr spcFirstLastPara="1" wrap="square" lIns="32750" tIns="32750" rIns="32750" bIns="32750" anchor="t" anchorCtr="0">
            <a:noAutofit/>
          </a:bodyPr>
          <a:lstStyle>
            <a:lvl1pPr marL="0" lvl="0"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1pPr>
            <a:lvl2pPr marL="0" lvl="1"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2pPr>
            <a:lvl3pPr marL="0" lvl="2"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3pPr>
            <a:lvl4pPr marL="0" lvl="3"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4pPr>
            <a:lvl5pPr marL="0" lvl="4"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5pPr>
            <a:lvl6pPr marL="0" lvl="5"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6pPr>
            <a:lvl7pPr marL="0" lvl="6"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7pPr>
            <a:lvl8pPr marL="0" lvl="7"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8pPr>
            <a:lvl9pPr marL="0" lvl="8" indent="0" algn="ctr" rtl="0">
              <a:lnSpc>
                <a:spcPct val="100000"/>
              </a:lnSpc>
              <a:spcBef>
                <a:spcPts val="0"/>
              </a:spcBef>
              <a:spcAft>
                <a:spcPts val="0"/>
              </a:spcAft>
              <a:buClr>
                <a:srgbClr val="000000"/>
              </a:buClr>
              <a:buSzPts val="1200"/>
              <a:buFont typeface="Helvetica Neue Light"/>
              <a:buNone/>
              <a:defRPr sz="12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249300"/>
            <a:ext cx="78084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2F2F2F"/>
              </a:buClr>
              <a:buSzPts val="2800"/>
              <a:buFont typeface="Lato Black"/>
              <a:buNone/>
              <a:defRPr sz="2800">
                <a:solidFill>
                  <a:srgbClr val="2F2F2F"/>
                </a:solidFill>
                <a:latin typeface="Lato Black"/>
                <a:ea typeface="Lato Black"/>
                <a:cs typeface="Lato Black"/>
                <a:sym typeface="Lato Black"/>
              </a:defRPr>
            </a:lvl1pPr>
            <a:lvl2pPr lvl="1" rtl="0">
              <a:spcBef>
                <a:spcPts val="0"/>
              </a:spcBef>
              <a:spcAft>
                <a:spcPts val="0"/>
              </a:spcAft>
              <a:buClr>
                <a:srgbClr val="2F2F2F"/>
              </a:buClr>
              <a:buSzPts val="2800"/>
              <a:buNone/>
              <a:defRPr sz="2800">
                <a:solidFill>
                  <a:srgbClr val="2F2F2F"/>
                </a:solidFill>
              </a:defRPr>
            </a:lvl2pPr>
            <a:lvl3pPr lvl="2" rtl="0">
              <a:spcBef>
                <a:spcPts val="0"/>
              </a:spcBef>
              <a:spcAft>
                <a:spcPts val="0"/>
              </a:spcAft>
              <a:buClr>
                <a:srgbClr val="2F2F2F"/>
              </a:buClr>
              <a:buSzPts val="2800"/>
              <a:buNone/>
              <a:defRPr sz="2800">
                <a:solidFill>
                  <a:srgbClr val="2F2F2F"/>
                </a:solidFill>
              </a:defRPr>
            </a:lvl3pPr>
            <a:lvl4pPr lvl="3" rtl="0">
              <a:spcBef>
                <a:spcPts val="0"/>
              </a:spcBef>
              <a:spcAft>
                <a:spcPts val="0"/>
              </a:spcAft>
              <a:buClr>
                <a:srgbClr val="2F2F2F"/>
              </a:buClr>
              <a:buSzPts val="2800"/>
              <a:buNone/>
              <a:defRPr sz="2800">
                <a:solidFill>
                  <a:srgbClr val="2F2F2F"/>
                </a:solidFill>
              </a:defRPr>
            </a:lvl4pPr>
            <a:lvl5pPr lvl="4" rtl="0">
              <a:spcBef>
                <a:spcPts val="0"/>
              </a:spcBef>
              <a:spcAft>
                <a:spcPts val="0"/>
              </a:spcAft>
              <a:buClr>
                <a:srgbClr val="2F2F2F"/>
              </a:buClr>
              <a:buSzPts val="2800"/>
              <a:buNone/>
              <a:defRPr sz="2800">
                <a:solidFill>
                  <a:srgbClr val="2F2F2F"/>
                </a:solidFill>
              </a:defRPr>
            </a:lvl5pPr>
            <a:lvl6pPr lvl="5" rtl="0">
              <a:spcBef>
                <a:spcPts val="0"/>
              </a:spcBef>
              <a:spcAft>
                <a:spcPts val="0"/>
              </a:spcAft>
              <a:buClr>
                <a:srgbClr val="2F2F2F"/>
              </a:buClr>
              <a:buSzPts val="2800"/>
              <a:buNone/>
              <a:defRPr sz="2800">
                <a:solidFill>
                  <a:srgbClr val="2F2F2F"/>
                </a:solidFill>
              </a:defRPr>
            </a:lvl6pPr>
            <a:lvl7pPr lvl="6" rtl="0">
              <a:spcBef>
                <a:spcPts val="0"/>
              </a:spcBef>
              <a:spcAft>
                <a:spcPts val="0"/>
              </a:spcAft>
              <a:buClr>
                <a:srgbClr val="2F2F2F"/>
              </a:buClr>
              <a:buSzPts val="2800"/>
              <a:buNone/>
              <a:defRPr sz="2800">
                <a:solidFill>
                  <a:srgbClr val="2F2F2F"/>
                </a:solidFill>
              </a:defRPr>
            </a:lvl7pPr>
            <a:lvl8pPr lvl="7" rtl="0">
              <a:spcBef>
                <a:spcPts val="0"/>
              </a:spcBef>
              <a:spcAft>
                <a:spcPts val="0"/>
              </a:spcAft>
              <a:buClr>
                <a:srgbClr val="2F2F2F"/>
              </a:buClr>
              <a:buSzPts val="2800"/>
              <a:buNone/>
              <a:defRPr sz="2800">
                <a:solidFill>
                  <a:srgbClr val="2F2F2F"/>
                </a:solidFill>
              </a:defRPr>
            </a:lvl8pPr>
            <a:lvl9pPr lvl="8" rtl="0">
              <a:spcBef>
                <a:spcPts val="0"/>
              </a:spcBef>
              <a:spcAft>
                <a:spcPts val="0"/>
              </a:spcAft>
              <a:buClr>
                <a:srgbClr val="2F2F2F"/>
              </a:buClr>
              <a:buSzPts val="2800"/>
              <a:buNone/>
              <a:defRPr sz="2800">
                <a:solidFill>
                  <a:srgbClr val="2F2F2F"/>
                </a:solidFill>
              </a:defRPr>
            </a:lvl9pPr>
          </a:lstStyle>
          <a:p>
            <a:endParaRPr/>
          </a:p>
        </p:txBody>
      </p:sp>
      <p:sp>
        <p:nvSpPr>
          <p:cNvPr id="7" name="Google Shape;7;p1"/>
          <p:cNvSpPr txBox="1">
            <a:spLocks noGrp="1"/>
          </p:cNvSpPr>
          <p:nvPr>
            <p:ph type="body" idx="1"/>
          </p:nvPr>
        </p:nvSpPr>
        <p:spPr>
          <a:xfrm>
            <a:off x="616500" y="975879"/>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2F2F2F"/>
              </a:buClr>
              <a:buSzPts val="1800"/>
              <a:buFont typeface="Lato"/>
              <a:buChar char="●"/>
              <a:defRPr sz="1800">
                <a:solidFill>
                  <a:srgbClr val="434343"/>
                </a:solidFill>
                <a:latin typeface="Lato"/>
                <a:ea typeface="Lato"/>
                <a:cs typeface="Lato"/>
                <a:sym typeface="Lato"/>
              </a:defRPr>
            </a:lvl1pPr>
            <a:lvl2pPr marL="914400" lvl="1" indent="-317500" rtl="0">
              <a:lnSpc>
                <a:spcPct val="115000"/>
              </a:lnSpc>
              <a:spcBef>
                <a:spcPts val="1600"/>
              </a:spcBef>
              <a:spcAft>
                <a:spcPts val="0"/>
              </a:spcAft>
              <a:buClr>
                <a:srgbClr val="2F2F2F"/>
              </a:buClr>
              <a:buSzPts val="1400"/>
              <a:buFont typeface="Lato"/>
              <a:buChar char="○"/>
              <a:defRPr>
                <a:solidFill>
                  <a:srgbClr val="434343"/>
                </a:solidFill>
                <a:latin typeface="Lato"/>
                <a:ea typeface="Lato"/>
                <a:cs typeface="Lato"/>
                <a:sym typeface="Lato"/>
              </a:defRPr>
            </a:lvl2pPr>
            <a:lvl3pPr marL="1371600" lvl="2" indent="-317500" rtl="0">
              <a:lnSpc>
                <a:spcPct val="115000"/>
              </a:lnSpc>
              <a:spcBef>
                <a:spcPts val="1600"/>
              </a:spcBef>
              <a:spcAft>
                <a:spcPts val="0"/>
              </a:spcAft>
              <a:buClr>
                <a:srgbClr val="434343"/>
              </a:buClr>
              <a:buSzPts val="1400"/>
              <a:buFont typeface="Lato"/>
              <a:buChar char="■"/>
              <a:defRPr>
                <a:solidFill>
                  <a:srgbClr val="434343"/>
                </a:solidFill>
                <a:latin typeface="Lato"/>
                <a:ea typeface="Lato"/>
                <a:cs typeface="Lato"/>
                <a:sym typeface="Lato"/>
              </a:defRPr>
            </a:lvl3pPr>
            <a:lvl4pPr marL="1828800" lvl="3" indent="-317500" rtl="0">
              <a:lnSpc>
                <a:spcPct val="115000"/>
              </a:lnSpc>
              <a:spcBef>
                <a:spcPts val="1600"/>
              </a:spcBef>
              <a:spcAft>
                <a:spcPts val="0"/>
              </a:spcAft>
              <a:buClr>
                <a:srgbClr val="434343"/>
              </a:buClr>
              <a:buSzPts val="1400"/>
              <a:buFont typeface="Lato"/>
              <a:buChar char="●"/>
              <a:defRPr>
                <a:solidFill>
                  <a:srgbClr val="434343"/>
                </a:solidFill>
                <a:latin typeface="Lato"/>
                <a:ea typeface="Lato"/>
                <a:cs typeface="Lato"/>
                <a:sym typeface="Lato"/>
              </a:defRPr>
            </a:lvl4pPr>
            <a:lvl5pPr marL="2286000" lvl="4" indent="-317500" rtl="0">
              <a:lnSpc>
                <a:spcPct val="115000"/>
              </a:lnSpc>
              <a:spcBef>
                <a:spcPts val="1600"/>
              </a:spcBef>
              <a:spcAft>
                <a:spcPts val="0"/>
              </a:spcAft>
              <a:buClr>
                <a:srgbClr val="434343"/>
              </a:buClr>
              <a:buSzPts val="1400"/>
              <a:buFont typeface="Lato"/>
              <a:buChar char="○"/>
              <a:defRPr>
                <a:solidFill>
                  <a:srgbClr val="434343"/>
                </a:solidFill>
                <a:latin typeface="Lato"/>
                <a:ea typeface="Lato"/>
                <a:cs typeface="Lato"/>
                <a:sym typeface="Lato"/>
              </a:defRPr>
            </a:lvl5pPr>
            <a:lvl6pPr marL="2743200" lvl="5" indent="-317500" rtl="0">
              <a:lnSpc>
                <a:spcPct val="115000"/>
              </a:lnSpc>
              <a:spcBef>
                <a:spcPts val="1600"/>
              </a:spcBef>
              <a:spcAft>
                <a:spcPts val="0"/>
              </a:spcAft>
              <a:buClr>
                <a:srgbClr val="434343"/>
              </a:buClr>
              <a:buSzPts val="1400"/>
              <a:buFont typeface="Lato"/>
              <a:buChar char="■"/>
              <a:defRPr>
                <a:solidFill>
                  <a:srgbClr val="434343"/>
                </a:solidFill>
                <a:latin typeface="Lato"/>
                <a:ea typeface="Lato"/>
                <a:cs typeface="Lato"/>
                <a:sym typeface="Lato"/>
              </a:defRPr>
            </a:lvl6pPr>
            <a:lvl7pPr marL="3200400" lvl="6" indent="-317500" rtl="0">
              <a:lnSpc>
                <a:spcPct val="115000"/>
              </a:lnSpc>
              <a:spcBef>
                <a:spcPts val="1600"/>
              </a:spcBef>
              <a:spcAft>
                <a:spcPts val="0"/>
              </a:spcAft>
              <a:buClr>
                <a:srgbClr val="434343"/>
              </a:buClr>
              <a:buSzPts val="1400"/>
              <a:buFont typeface="Lato"/>
              <a:buChar char="●"/>
              <a:defRPr>
                <a:solidFill>
                  <a:srgbClr val="434343"/>
                </a:solidFill>
                <a:latin typeface="Lato"/>
                <a:ea typeface="Lato"/>
                <a:cs typeface="Lato"/>
                <a:sym typeface="Lato"/>
              </a:defRPr>
            </a:lvl7pPr>
            <a:lvl8pPr marL="3657600" lvl="7" indent="-317500" rtl="0">
              <a:lnSpc>
                <a:spcPct val="115000"/>
              </a:lnSpc>
              <a:spcBef>
                <a:spcPts val="1600"/>
              </a:spcBef>
              <a:spcAft>
                <a:spcPts val="0"/>
              </a:spcAft>
              <a:buClr>
                <a:srgbClr val="434343"/>
              </a:buClr>
              <a:buSzPts val="1400"/>
              <a:buFont typeface="Lato"/>
              <a:buChar char="○"/>
              <a:defRPr>
                <a:solidFill>
                  <a:srgbClr val="434343"/>
                </a:solidFill>
                <a:latin typeface="Lato"/>
                <a:ea typeface="Lato"/>
                <a:cs typeface="Lato"/>
                <a:sym typeface="Lato"/>
              </a:defRPr>
            </a:lvl8pPr>
            <a:lvl9pPr marL="4114800" lvl="8" indent="-317500" rtl="0">
              <a:lnSpc>
                <a:spcPct val="115000"/>
              </a:lnSpc>
              <a:spcBef>
                <a:spcPts val="1600"/>
              </a:spcBef>
              <a:spcAft>
                <a:spcPts val="1600"/>
              </a:spcAft>
              <a:buClr>
                <a:srgbClr val="434343"/>
              </a:buClr>
              <a:buSzPts val="1400"/>
              <a:buFont typeface="Lato"/>
              <a:buChar char="■"/>
              <a:defRPr>
                <a:solidFill>
                  <a:srgbClr val="434343"/>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3" r:id="rId2"/>
    <p:sldLayoutId id="2147483654" r:id="rId3"/>
    <p:sldLayoutId id="2147483655" r:id="rId4"/>
    <p:sldLayoutId id="2147483656" r:id="rId5"/>
    <p:sldLayoutId id="2147483658" r:id="rId6"/>
    <p:sldLayoutId id="2147483661" r:id="rId7"/>
    <p:sldLayoutId id="2147483663" r:id="rId8"/>
    <p:sldLayoutId id="2147483664" r:id="rId9"/>
    <p:sldLayoutId id="2147483665"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robjhyndman.com/papers/foresight.pdf"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towardsdatascience.com/an-overview-of-time-series-forecasting-models-a2fa7a358fcb"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facebook.github.io/prophet/docs/quick_start.htm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Google Shape;123;p23">
            <a:extLst>
              <a:ext uri="{FF2B5EF4-FFF2-40B4-BE49-F238E27FC236}">
                <a16:creationId xmlns:a16="http://schemas.microsoft.com/office/drawing/2014/main" id="{764D492B-ACE0-7A49-B461-B419D8A51ADD}"/>
              </a:ext>
            </a:extLst>
          </p:cNvPr>
          <p:cNvSpPr txBox="1">
            <a:spLocks noGrp="1"/>
          </p:cNvSpPr>
          <p:nvPr>
            <p:ph type="title"/>
          </p:nvPr>
        </p:nvSpPr>
        <p:spPr>
          <a:xfrm>
            <a:off x="1532749" y="805543"/>
            <a:ext cx="6446480" cy="117045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400" dirty="0">
                <a:solidFill>
                  <a:schemeClr val="bg1"/>
                </a:solidFill>
              </a:rPr>
              <a:t>Time Series Forecasting</a:t>
            </a:r>
            <a:endParaRPr sz="4400" dirty="0">
              <a:solidFill>
                <a:schemeClr val="bg1"/>
              </a:solidFill>
            </a:endParaRPr>
          </a:p>
        </p:txBody>
      </p:sp>
      <p:pic>
        <p:nvPicPr>
          <p:cNvPr id="1026" name="Picture 2" descr="Consolidated Bank Ghana - Home | Facebook">
            <a:extLst>
              <a:ext uri="{FF2B5EF4-FFF2-40B4-BE49-F238E27FC236}">
                <a16:creationId xmlns:a16="http://schemas.microsoft.com/office/drawing/2014/main" id="{550DA6A5-2E14-6546-87AD-76295989A0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48050" y="2571750"/>
            <a:ext cx="1866900" cy="1866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92930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4" name="Google Shape;234;p32"/>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Forecasting steps</a:t>
            </a:r>
            <a:endParaRPr sz="2800" dirty="0">
              <a:solidFill>
                <a:srgbClr val="2F2F2F"/>
              </a:solidFill>
              <a:latin typeface="Lato Black"/>
              <a:ea typeface="Lato Black"/>
              <a:cs typeface="Lato Black"/>
              <a:sym typeface="Lato Black"/>
            </a:endParaRPr>
          </a:p>
        </p:txBody>
      </p:sp>
      <p:sp>
        <p:nvSpPr>
          <p:cNvPr id="235" name="Google Shape;235;p32"/>
          <p:cNvSpPr txBox="1"/>
          <p:nvPr/>
        </p:nvSpPr>
        <p:spPr>
          <a:xfrm>
            <a:off x="766075" y="1400125"/>
            <a:ext cx="72411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500" b="1" dirty="0">
                <a:solidFill>
                  <a:schemeClr val="dk1"/>
                </a:solidFill>
                <a:latin typeface="Lato"/>
                <a:ea typeface="Lato"/>
                <a:cs typeface="Lato"/>
                <a:sym typeface="Lato"/>
              </a:rPr>
              <a:t>1) Problem definition</a:t>
            </a:r>
            <a:endParaRPr sz="900" b="1" dirty="0">
              <a:solidFill>
                <a:schemeClr val="dk1"/>
              </a:solidFill>
              <a:latin typeface="Lato"/>
              <a:ea typeface="Lato"/>
              <a:cs typeface="Lato"/>
              <a:sym typeface="Lato"/>
            </a:endParaRPr>
          </a:p>
          <a:p>
            <a:pPr marL="0" lvl="0" indent="0" algn="l" rtl="0">
              <a:lnSpc>
                <a:spcPct val="200000"/>
              </a:lnSpc>
              <a:spcBef>
                <a:spcPts val="0"/>
              </a:spcBef>
              <a:spcAft>
                <a:spcPts val="0"/>
              </a:spcAft>
              <a:buNone/>
            </a:pPr>
            <a:endParaRPr sz="1300" dirty="0">
              <a:solidFill>
                <a:schemeClr val="dk1"/>
              </a:solidFill>
              <a:latin typeface="Lato"/>
              <a:ea typeface="Lato"/>
              <a:cs typeface="Lato"/>
              <a:sym typeface="Lato"/>
            </a:endParaRPr>
          </a:p>
          <a:p>
            <a:pPr marL="0" lvl="0" indent="0" algn="l" rtl="0">
              <a:spcBef>
                <a:spcPts val="0"/>
              </a:spcBef>
              <a:spcAft>
                <a:spcPts val="0"/>
              </a:spcAft>
              <a:buNone/>
            </a:pPr>
            <a:r>
              <a:rPr lang="en-US" sz="1500" b="1" dirty="0">
                <a:solidFill>
                  <a:schemeClr val="dk1"/>
                </a:solidFill>
                <a:latin typeface="Lato"/>
                <a:ea typeface="Lato"/>
                <a:cs typeface="Lato"/>
                <a:sym typeface="Lato"/>
              </a:rPr>
              <a:t>2) Gathering info </a:t>
            </a:r>
            <a:endParaRPr sz="900" b="1" dirty="0">
              <a:solidFill>
                <a:schemeClr val="dk1"/>
              </a:solidFill>
              <a:latin typeface="Lato"/>
              <a:ea typeface="Lato"/>
              <a:cs typeface="Lato"/>
              <a:sym typeface="Lato"/>
            </a:endParaRPr>
          </a:p>
          <a:p>
            <a:pPr marL="0" lvl="0" indent="0" algn="l" rtl="0">
              <a:lnSpc>
                <a:spcPct val="200000"/>
              </a:lnSpc>
              <a:spcBef>
                <a:spcPts val="0"/>
              </a:spcBef>
              <a:spcAft>
                <a:spcPts val="0"/>
              </a:spcAft>
              <a:buNone/>
            </a:pPr>
            <a:endParaRPr sz="1300" dirty="0">
              <a:solidFill>
                <a:schemeClr val="dk1"/>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r>
              <a:rPr lang="en-US" sz="1500" b="1" dirty="0">
                <a:solidFill>
                  <a:schemeClr val="dk1"/>
                </a:solidFill>
                <a:latin typeface="Lato"/>
                <a:ea typeface="Lato"/>
                <a:cs typeface="Lato"/>
                <a:sym typeface="Lato"/>
              </a:rPr>
              <a:t>3) Exploratory analysis</a:t>
            </a:r>
            <a:endParaRPr sz="900" b="1" dirty="0">
              <a:solidFill>
                <a:schemeClr val="dk1"/>
              </a:solidFill>
              <a:latin typeface="Lato"/>
              <a:ea typeface="Lato"/>
              <a:cs typeface="Lato"/>
              <a:sym typeface="Lato"/>
            </a:endParaRPr>
          </a:p>
          <a:p>
            <a:pPr marL="0" lvl="0" indent="0" algn="l" rtl="0">
              <a:lnSpc>
                <a:spcPct val="200000"/>
              </a:lnSpc>
              <a:spcBef>
                <a:spcPts val="0"/>
              </a:spcBef>
              <a:spcAft>
                <a:spcPts val="0"/>
              </a:spcAft>
              <a:buNone/>
            </a:pPr>
            <a:endParaRPr sz="1300" dirty="0">
              <a:solidFill>
                <a:schemeClr val="dk1"/>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r>
              <a:rPr lang="en-US" sz="1500" b="1" dirty="0">
                <a:solidFill>
                  <a:schemeClr val="dk1"/>
                </a:solidFill>
                <a:latin typeface="Lato"/>
                <a:ea typeface="Lato"/>
                <a:cs typeface="Lato"/>
                <a:sym typeface="Lato"/>
              </a:rPr>
              <a:t>4) Choosing and fitting a model</a:t>
            </a:r>
            <a:endParaRPr sz="900" b="1" dirty="0">
              <a:solidFill>
                <a:schemeClr val="dk1"/>
              </a:solidFill>
              <a:latin typeface="Lato"/>
              <a:ea typeface="Lato"/>
              <a:cs typeface="Lato"/>
              <a:sym typeface="Lato"/>
            </a:endParaRPr>
          </a:p>
          <a:p>
            <a:pPr marL="0" lvl="0" indent="0" algn="l" rtl="0">
              <a:lnSpc>
                <a:spcPct val="200000"/>
              </a:lnSpc>
              <a:spcBef>
                <a:spcPts val="0"/>
              </a:spcBef>
              <a:spcAft>
                <a:spcPts val="0"/>
              </a:spcAft>
              <a:buNone/>
            </a:pPr>
            <a:endParaRPr sz="1200" dirty="0">
              <a:solidFill>
                <a:schemeClr val="dk1"/>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r>
              <a:rPr lang="en-US" sz="1500" b="1" dirty="0">
                <a:solidFill>
                  <a:schemeClr val="dk1"/>
                </a:solidFill>
                <a:latin typeface="Lato"/>
                <a:ea typeface="Lato"/>
                <a:cs typeface="Lato"/>
                <a:sym typeface="Lato"/>
              </a:rPr>
              <a:t>5) Evaluating and using a forecasting model </a:t>
            </a:r>
            <a:endParaRPr sz="900" b="1" dirty="0">
              <a:solidFill>
                <a:schemeClr val="dk1"/>
              </a:solidFill>
              <a:latin typeface="Lato"/>
              <a:ea typeface="Lato"/>
              <a:cs typeface="Lato"/>
              <a:sym typeface="Lato"/>
            </a:endParaRPr>
          </a:p>
          <a:p>
            <a:pPr marL="0" lvl="0" indent="0" algn="l" rtl="0">
              <a:lnSpc>
                <a:spcPct val="200000"/>
              </a:lnSpc>
              <a:spcBef>
                <a:spcPts val="0"/>
              </a:spcBef>
              <a:spcAft>
                <a:spcPts val="0"/>
              </a:spcAft>
              <a:buNone/>
            </a:pPr>
            <a:endParaRPr sz="1200" dirty="0">
              <a:solidFill>
                <a:schemeClr val="dk1"/>
              </a:solidFill>
              <a:latin typeface="Lato"/>
              <a:ea typeface="Lato"/>
              <a:cs typeface="Lato"/>
              <a:sym typeface="Lato"/>
            </a:endParaRPr>
          </a:p>
          <a:p>
            <a:pPr marL="0" lvl="0" indent="0" algn="l" rtl="0">
              <a:lnSpc>
                <a:spcPct val="200000"/>
              </a:lnSpc>
              <a:spcBef>
                <a:spcPts val="0"/>
              </a:spcBef>
              <a:spcAft>
                <a:spcPts val="0"/>
              </a:spcAft>
              <a:buNone/>
            </a:pPr>
            <a:endParaRPr sz="700" dirty="0">
              <a:solidFill>
                <a:schemeClr val="dk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1" name="Google Shape;241;p33"/>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rgbClr val="2F2F2F"/>
                </a:solidFill>
                <a:latin typeface="Lato Black"/>
                <a:ea typeface="Lato Black"/>
                <a:cs typeface="Lato Black"/>
                <a:sym typeface="Lato Black"/>
              </a:rPr>
              <a:t>Forecasting steps </a:t>
            </a:r>
            <a:endParaRPr sz="280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a:solidFill>
                <a:srgbClr val="2F2F2F"/>
              </a:solidFill>
              <a:latin typeface="Lato Black"/>
              <a:ea typeface="Lato Black"/>
              <a:cs typeface="Lato Black"/>
              <a:sym typeface="Lato Black"/>
            </a:endParaRPr>
          </a:p>
        </p:txBody>
      </p:sp>
      <p:sp>
        <p:nvSpPr>
          <p:cNvPr id="242" name="Google Shape;242;p33"/>
          <p:cNvSpPr txBox="1"/>
          <p:nvPr/>
        </p:nvSpPr>
        <p:spPr>
          <a:xfrm>
            <a:off x="853075" y="1461175"/>
            <a:ext cx="72411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500" b="1">
                <a:solidFill>
                  <a:schemeClr val="dk1"/>
                </a:solidFill>
                <a:latin typeface="Lato"/>
                <a:ea typeface="Lato"/>
                <a:cs typeface="Lato"/>
                <a:sym typeface="Lato"/>
              </a:rPr>
              <a:t>1) Problem definition</a:t>
            </a:r>
            <a:endParaRPr sz="900" b="1">
              <a:solidFill>
                <a:schemeClr val="dk1"/>
              </a:solidFill>
              <a:latin typeface="Lato"/>
              <a:ea typeface="Lato"/>
              <a:cs typeface="Lato"/>
              <a:sym typeface="Lato"/>
            </a:endParaRPr>
          </a:p>
          <a:p>
            <a:pPr marL="457200" lvl="0" indent="-311150" algn="l" rtl="0">
              <a:spcBef>
                <a:spcPts val="0"/>
              </a:spcBef>
              <a:spcAft>
                <a:spcPts val="0"/>
              </a:spcAft>
              <a:buClr>
                <a:schemeClr val="dk1"/>
              </a:buClr>
              <a:buSzPts val="1300"/>
              <a:buFont typeface="Lato Light"/>
              <a:buChar char="-"/>
            </a:pPr>
            <a:r>
              <a:rPr lang="en-US" sz="1300">
                <a:solidFill>
                  <a:schemeClr val="dk1"/>
                </a:solidFill>
                <a:latin typeface="Lato Light"/>
                <a:ea typeface="Lato Light"/>
                <a:cs typeface="Lato Light"/>
                <a:sym typeface="Lato Light"/>
              </a:rPr>
              <a:t>What are we trying to forecast, who will be using it, how the info will be used etc.</a:t>
            </a:r>
            <a:endParaRPr sz="700">
              <a:solidFill>
                <a:schemeClr val="dk1"/>
              </a:solidFill>
              <a:latin typeface="Lato"/>
              <a:ea typeface="Lato"/>
              <a:cs typeface="Lato"/>
              <a:sym typeface="Lato"/>
            </a:endParaRPr>
          </a:p>
          <a:p>
            <a:pPr marL="0" lvl="0" indent="0" algn="l" rtl="0">
              <a:spcBef>
                <a:spcPts val="0"/>
              </a:spcBef>
              <a:spcAft>
                <a:spcPts val="0"/>
              </a:spcAft>
              <a:buNone/>
            </a:pPr>
            <a:endParaRPr sz="1300">
              <a:solidFill>
                <a:schemeClr val="dk1"/>
              </a:solidFill>
              <a:latin typeface="Lato Light"/>
              <a:ea typeface="Lato Light"/>
              <a:cs typeface="Lato Light"/>
              <a:sym typeface="Lato Light"/>
            </a:endParaRPr>
          </a:p>
          <a:p>
            <a:pPr marL="0" lvl="0" indent="0" algn="l" rtl="0">
              <a:spcBef>
                <a:spcPts val="0"/>
              </a:spcBef>
              <a:spcAft>
                <a:spcPts val="0"/>
              </a:spcAft>
              <a:buNone/>
            </a:pPr>
            <a:r>
              <a:rPr lang="en-US" sz="1500" b="1">
                <a:solidFill>
                  <a:schemeClr val="dk1"/>
                </a:solidFill>
                <a:latin typeface="Lato"/>
                <a:ea typeface="Lato"/>
                <a:cs typeface="Lato"/>
                <a:sym typeface="Lato"/>
              </a:rPr>
              <a:t>2) Gathering info </a:t>
            </a:r>
            <a:endParaRPr sz="900" b="1">
              <a:solidFill>
                <a:schemeClr val="dk1"/>
              </a:solidFill>
              <a:latin typeface="Lato"/>
              <a:ea typeface="Lato"/>
              <a:cs typeface="Lato"/>
              <a:sym typeface="Lato"/>
            </a:endParaRPr>
          </a:p>
          <a:p>
            <a:pPr marL="457200" lvl="0" indent="-311150" algn="l" rtl="0">
              <a:spcBef>
                <a:spcPts val="0"/>
              </a:spcBef>
              <a:spcAft>
                <a:spcPts val="0"/>
              </a:spcAft>
              <a:buClr>
                <a:schemeClr val="dk1"/>
              </a:buClr>
              <a:buSzPts val="1300"/>
              <a:buFont typeface="Lato Light"/>
              <a:buChar char="-"/>
            </a:pPr>
            <a:r>
              <a:rPr lang="en-US" sz="1300">
                <a:solidFill>
                  <a:schemeClr val="dk1"/>
                </a:solidFill>
                <a:latin typeface="Lato Light"/>
                <a:ea typeface="Lato Light"/>
                <a:cs typeface="Lato Light"/>
                <a:sym typeface="Lato Light"/>
              </a:rPr>
              <a:t>Data! Often we need to talk to people who understand the data as well so we understand what might be causing trends, or blips etc.</a:t>
            </a:r>
            <a:endParaRPr sz="700">
              <a:solidFill>
                <a:schemeClr val="dk1"/>
              </a:solidFill>
              <a:latin typeface="Lato"/>
              <a:ea typeface="Lato"/>
              <a:cs typeface="Lato"/>
              <a:sym typeface="Lato"/>
            </a:endParaRPr>
          </a:p>
          <a:p>
            <a:pPr marL="0" lvl="0" indent="0" algn="l" rtl="0">
              <a:spcBef>
                <a:spcPts val="0"/>
              </a:spcBef>
              <a:spcAft>
                <a:spcPts val="0"/>
              </a:spcAft>
              <a:buNone/>
            </a:pPr>
            <a:endParaRPr sz="1300">
              <a:solidFill>
                <a:schemeClr val="dk1"/>
              </a:solidFill>
              <a:latin typeface="Lato Light"/>
              <a:ea typeface="Lato Light"/>
              <a:cs typeface="Lato Light"/>
              <a:sym typeface="Lato Light"/>
            </a:endParaRPr>
          </a:p>
          <a:p>
            <a:pPr marL="0" lvl="0" indent="0" algn="l" rtl="0">
              <a:spcBef>
                <a:spcPts val="0"/>
              </a:spcBef>
              <a:spcAft>
                <a:spcPts val="0"/>
              </a:spcAft>
              <a:buNone/>
            </a:pPr>
            <a:r>
              <a:rPr lang="en-US" sz="1500" b="1">
                <a:solidFill>
                  <a:schemeClr val="dk1"/>
                </a:solidFill>
                <a:latin typeface="Lato"/>
                <a:ea typeface="Lato"/>
                <a:cs typeface="Lato"/>
                <a:sym typeface="Lato"/>
              </a:rPr>
              <a:t>3) Exploratory analysis</a:t>
            </a:r>
            <a:endParaRPr sz="900" b="1">
              <a:solidFill>
                <a:schemeClr val="dk1"/>
              </a:solidFill>
              <a:latin typeface="Lato"/>
              <a:ea typeface="Lato"/>
              <a:cs typeface="Lato"/>
              <a:sym typeface="Lato"/>
            </a:endParaRPr>
          </a:p>
          <a:p>
            <a:pPr marL="457200" lvl="0" indent="-311150" algn="l" rtl="0">
              <a:spcBef>
                <a:spcPts val="0"/>
              </a:spcBef>
              <a:spcAft>
                <a:spcPts val="0"/>
              </a:spcAft>
              <a:buClr>
                <a:schemeClr val="dk1"/>
              </a:buClr>
              <a:buSzPts val="1300"/>
              <a:buFont typeface="Lato Light"/>
              <a:buChar char="-"/>
            </a:pPr>
            <a:r>
              <a:rPr lang="en-US" sz="1300">
                <a:solidFill>
                  <a:schemeClr val="dk1"/>
                </a:solidFill>
                <a:latin typeface="Lato Light"/>
                <a:ea typeface="Lato Light"/>
                <a:cs typeface="Lato Light"/>
                <a:sym typeface="Lato Light"/>
              </a:rPr>
              <a:t>Always start with graphing the data!</a:t>
            </a:r>
            <a:endParaRPr sz="700">
              <a:solidFill>
                <a:schemeClr val="dk1"/>
              </a:solidFill>
              <a:latin typeface="Lato"/>
              <a:ea typeface="Lato"/>
              <a:cs typeface="Lato"/>
              <a:sym typeface="Lato"/>
            </a:endParaRPr>
          </a:p>
          <a:p>
            <a:pPr marL="457200" lvl="0" indent="-311150" algn="l" rtl="0">
              <a:spcBef>
                <a:spcPts val="0"/>
              </a:spcBef>
              <a:spcAft>
                <a:spcPts val="0"/>
              </a:spcAft>
              <a:buClr>
                <a:schemeClr val="dk1"/>
              </a:buClr>
              <a:buSzPts val="1300"/>
              <a:buFont typeface="Lato Light"/>
              <a:buChar char="-"/>
            </a:pPr>
            <a:r>
              <a:rPr lang="en-US" sz="1300">
                <a:solidFill>
                  <a:schemeClr val="dk1"/>
                </a:solidFill>
                <a:latin typeface="Lato Light"/>
                <a:ea typeface="Lato Light"/>
                <a:cs typeface="Lato Light"/>
                <a:sym typeface="Lato Light"/>
              </a:rPr>
              <a:t>are there patterns?</a:t>
            </a:r>
            <a:endParaRPr sz="700">
              <a:solidFill>
                <a:schemeClr val="dk1"/>
              </a:solidFill>
              <a:latin typeface="Lato"/>
              <a:ea typeface="Lato"/>
              <a:cs typeface="Lato"/>
              <a:sym typeface="Lato"/>
            </a:endParaRPr>
          </a:p>
          <a:p>
            <a:pPr marL="457200" lvl="0" indent="-311150" algn="l" rtl="0">
              <a:spcBef>
                <a:spcPts val="0"/>
              </a:spcBef>
              <a:spcAft>
                <a:spcPts val="0"/>
              </a:spcAft>
              <a:buClr>
                <a:schemeClr val="dk1"/>
              </a:buClr>
              <a:buSzPts val="1300"/>
              <a:buFont typeface="Lato Light"/>
              <a:buChar char="-"/>
            </a:pPr>
            <a:r>
              <a:rPr lang="en-US" sz="1300">
                <a:solidFill>
                  <a:schemeClr val="dk1"/>
                </a:solidFill>
                <a:latin typeface="Lato Light"/>
                <a:ea typeface="Lato Light"/>
                <a:cs typeface="Lato Light"/>
                <a:sym typeface="Lato Light"/>
              </a:rPr>
              <a:t>is there a trend, is seasonality present, is there evidence of longer term cycles?</a:t>
            </a:r>
            <a:endParaRPr sz="700">
              <a:solidFill>
                <a:schemeClr val="dk1"/>
              </a:solidFill>
              <a:latin typeface="Lato"/>
              <a:ea typeface="Lato"/>
              <a:cs typeface="Lato"/>
              <a:sym typeface="Lato"/>
            </a:endParaRPr>
          </a:p>
          <a:p>
            <a:pPr marL="457200" lvl="0" indent="-311150" algn="l" rtl="0">
              <a:spcBef>
                <a:spcPts val="0"/>
              </a:spcBef>
              <a:spcAft>
                <a:spcPts val="0"/>
              </a:spcAft>
              <a:buClr>
                <a:schemeClr val="dk1"/>
              </a:buClr>
              <a:buSzPts val="1300"/>
              <a:buFont typeface="Lato Light"/>
              <a:buChar char="-"/>
            </a:pPr>
            <a:r>
              <a:rPr lang="en-US" sz="1300">
                <a:solidFill>
                  <a:schemeClr val="dk1"/>
                </a:solidFill>
                <a:latin typeface="Lato Light"/>
                <a:ea typeface="Lato Light"/>
                <a:cs typeface="Lato Light"/>
                <a:sym typeface="Lato Light"/>
              </a:rPr>
              <a:t>are there outliers or big dips we might need help explaining?</a:t>
            </a:r>
            <a:endParaRPr sz="700">
              <a:solidFill>
                <a:schemeClr val="dk1"/>
              </a:solidFill>
              <a:latin typeface="Lato"/>
              <a:ea typeface="Lato"/>
              <a:cs typeface="Lato"/>
              <a:sym typeface="Lato"/>
            </a:endParaRPr>
          </a:p>
          <a:p>
            <a:pPr marL="0" lvl="0" indent="0" algn="l" rtl="0">
              <a:spcBef>
                <a:spcPts val="0"/>
              </a:spcBef>
              <a:spcAft>
                <a:spcPts val="0"/>
              </a:spcAft>
              <a:buNone/>
            </a:pPr>
            <a:endParaRPr sz="700">
              <a:solidFill>
                <a:schemeClr val="dk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8" name="Google Shape;248;p34"/>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Forecasting steps </a:t>
            </a:r>
            <a:endParaRPr sz="2800" dirty="0">
              <a:solidFill>
                <a:srgbClr val="2F2F2F"/>
              </a:solidFill>
              <a:latin typeface="Lato Black"/>
              <a:ea typeface="Lato Black"/>
              <a:cs typeface="Lato Black"/>
              <a:sym typeface="Lato Black"/>
            </a:endParaRPr>
          </a:p>
        </p:txBody>
      </p:sp>
      <p:sp>
        <p:nvSpPr>
          <p:cNvPr id="249" name="Google Shape;249;p34"/>
          <p:cNvSpPr txBox="1"/>
          <p:nvPr/>
        </p:nvSpPr>
        <p:spPr>
          <a:xfrm>
            <a:off x="761475" y="1262750"/>
            <a:ext cx="78084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800">
              <a:solidFill>
                <a:schemeClr val="dk1"/>
              </a:solidFill>
              <a:latin typeface="Lato"/>
              <a:ea typeface="Lato"/>
              <a:cs typeface="Lato"/>
              <a:sym typeface="Lato"/>
            </a:endParaRPr>
          </a:p>
          <a:p>
            <a:pPr marL="0" lvl="0" indent="0" algn="l" rtl="0">
              <a:spcBef>
                <a:spcPts val="0"/>
              </a:spcBef>
              <a:spcAft>
                <a:spcPts val="0"/>
              </a:spcAft>
              <a:buNone/>
            </a:pPr>
            <a:endParaRPr>
              <a:solidFill>
                <a:schemeClr val="dk1"/>
              </a:solidFill>
              <a:latin typeface="Lato Light"/>
              <a:ea typeface="Lato Light"/>
              <a:cs typeface="Lato Light"/>
              <a:sym typeface="Lato Light"/>
            </a:endParaRPr>
          </a:p>
          <a:p>
            <a:pPr marL="0" lvl="0" indent="0" algn="l" rtl="0">
              <a:spcBef>
                <a:spcPts val="0"/>
              </a:spcBef>
              <a:spcAft>
                <a:spcPts val="0"/>
              </a:spcAft>
              <a:buNone/>
            </a:pPr>
            <a:r>
              <a:rPr lang="en-US" sz="1600" b="1">
                <a:solidFill>
                  <a:schemeClr val="dk1"/>
                </a:solidFill>
                <a:latin typeface="Lato"/>
                <a:ea typeface="Lato"/>
                <a:cs typeface="Lato"/>
                <a:sym typeface="Lato"/>
              </a:rPr>
              <a:t>4) Choosing and fitting a model</a:t>
            </a:r>
            <a:endParaRPr sz="1600" b="1">
              <a:solidFill>
                <a:schemeClr val="dk1"/>
              </a:solidFill>
              <a:latin typeface="Lato"/>
              <a:ea typeface="Lato"/>
              <a:cs typeface="Lato"/>
              <a:sym typeface="Lato"/>
            </a:endParaRPr>
          </a:p>
          <a:p>
            <a:pPr marL="0" lvl="0" indent="0" algn="l" rtl="0">
              <a:spcBef>
                <a:spcPts val="0"/>
              </a:spcBef>
              <a:spcAft>
                <a:spcPts val="0"/>
              </a:spcAft>
              <a:buNone/>
            </a:pPr>
            <a:endParaRPr sz="1600" b="1">
              <a:solidFill>
                <a:schemeClr val="dk1"/>
              </a:solidFill>
              <a:latin typeface="Lato"/>
              <a:ea typeface="Lato"/>
              <a:cs typeface="Lato"/>
              <a:sym typeface="Lato"/>
            </a:endParaRPr>
          </a:p>
          <a:p>
            <a:pPr marL="457200" lvl="0" indent="-317500" algn="l" rtl="0">
              <a:spcBef>
                <a:spcPts val="0"/>
              </a:spcBef>
              <a:spcAft>
                <a:spcPts val="0"/>
              </a:spcAft>
              <a:buClr>
                <a:schemeClr val="dk1"/>
              </a:buClr>
              <a:buSzPts val="1400"/>
              <a:buFont typeface="Lato Light"/>
              <a:buChar char="-"/>
            </a:pPr>
            <a:r>
              <a:rPr lang="en-US">
                <a:solidFill>
                  <a:schemeClr val="dk1"/>
                </a:solidFill>
                <a:latin typeface="Lato Light"/>
                <a:ea typeface="Lato Light"/>
                <a:cs typeface="Lato Light"/>
                <a:sym typeface="Lato Light"/>
              </a:rPr>
              <a:t>The best model to use depends on the availability of historical data, the strength of relationships between the forecast variable and any explanatory variables, and the way in which the forecasts are to be used. </a:t>
            </a:r>
            <a:endParaRPr>
              <a:solidFill>
                <a:schemeClr val="dk1"/>
              </a:solidFill>
              <a:latin typeface="Lato Light"/>
              <a:ea typeface="Lato Light"/>
              <a:cs typeface="Lato Light"/>
              <a:sym typeface="Lato Light"/>
            </a:endParaRPr>
          </a:p>
          <a:p>
            <a:pPr marL="457200" lvl="0" indent="0" algn="l" rtl="0">
              <a:spcBef>
                <a:spcPts val="0"/>
              </a:spcBef>
              <a:spcAft>
                <a:spcPts val="0"/>
              </a:spcAft>
              <a:buNone/>
            </a:pP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US">
                <a:solidFill>
                  <a:schemeClr val="dk1"/>
                </a:solidFill>
                <a:latin typeface="Lato Light"/>
                <a:ea typeface="Lato Light"/>
                <a:cs typeface="Lato Light"/>
                <a:sym typeface="Lato Light"/>
              </a:rPr>
              <a:t>It is common to compare two or three potential models. Each model is itself an artificial construct that is </a:t>
            </a:r>
            <a:endParaRPr sz="800">
              <a:solidFill>
                <a:schemeClr val="dk1"/>
              </a:solidFill>
              <a:latin typeface="Lato"/>
              <a:ea typeface="Lato"/>
              <a:cs typeface="Lato"/>
              <a:sym typeface="Lato"/>
            </a:endParaRPr>
          </a:p>
          <a:p>
            <a:pPr marL="457200" lvl="0" indent="0" algn="l" rtl="0">
              <a:spcBef>
                <a:spcPts val="0"/>
              </a:spcBef>
              <a:spcAft>
                <a:spcPts val="0"/>
              </a:spcAft>
              <a:buNone/>
            </a:pPr>
            <a:r>
              <a:rPr lang="en-US">
                <a:solidFill>
                  <a:schemeClr val="dk1"/>
                </a:solidFill>
                <a:latin typeface="Lato Light"/>
                <a:ea typeface="Lato Light"/>
                <a:cs typeface="Lato Light"/>
                <a:sym typeface="Lato Light"/>
              </a:rPr>
              <a:t>based on a set of assumptions (explicit and implicit) and usually involves one or more parameters which must </a:t>
            </a:r>
            <a:endParaRPr sz="800">
              <a:solidFill>
                <a:schemeClr val="dk1"/>
              </a:solidFill>
              <a:latin typeface="Lato"/>
              <a:ea typeface="Lato"/>
              <a:cs typeface="Lato"/>
              <a:sym typeface="Lato"/>
            </a:endParaRPr>
          </a:p>
          <a:p>
            <a:pPr marL="457200" lvl="0" indent="0" algn="l" rtl="0">
              <a:spcBef>
                <a:spcPts val="0"/>
              </a:spcBef>
              <a:spcAft>
                <a:spcPts val="0"/>
              </a:spcAft>
              <a:buNone/>
            </a:pPr>
            <a:r>
              <a:rPr lang="en-US">
                <a:solidFill>
                  <a:schemeClr val="dk1"/>
                </a:solidFill>
                <a:latin typeface="Lato Light"/>
                <a:ea typeface="Lato Light"/>
                <a:cs typeface="Lato Light"/>
                <a:sym typeface="Lato Light"/>
              </a:rPr>
              <a:t>be estimated using the known historical data.</a:t>
            </a:r>
            <a:endParaRPr sz="800">
              <a:solidFill>
                <a:schemeClr val="dk1"/>
              </a:solidFill>
              <a:latin typeface="Lato"/>
              <a:ea typeface="Lato"/>
              <a:cs typeface="Lato"/>
              <a:sym typeface="Lato"/>
            </a:endParaRPr>
          </a:p>
          <a:p>
            <a:pPr marL="0" lvl="0" indent="0" algn="l" rtl="0">
              <a:spcBef>
                <a:spcPts val="0"/>
              </a:spcBef>
              <a:spcAft>
                <a:spcPts val="0"/>
              </a:spcAft>
              <a:buNone/>
            </a:pPr>
            <a:endParaRPr>
              <a:solidFill>
                <a:schemeClr val="dk1"/>
              </a:solidFill>
              <a:latin typeface="Lato Light"/>
              <a:ea typeface="Lato Light"/>
              <a:cs typeface="Lato Light"/>
              <a:sym typeface="Lato Light"/>
            </a:endParaRPr>
          </a:p>
          <a:p>
            <a:pPr marL="0" lvl="0" indent="0" algn="l" rtl="0">
              <a:spcBef>
                <a:spcPts val="0"/>
              </a:spcBef>
              <a:spcAft>
                <a:spcPts val="0"/>
              </a:spcAft>
              <a:buNone/>
            </a:pPr>
            <a:endParaRPr sz="800">
              <a:solidFill>
                <a:schemeClr val="dk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pic>
        <p:nvPicPr>
          <p:cNvPr id="254" name="Google Shape;254;p35"/>
          <p:cNvPicPr preferRelativeResize="0"/>
          <p:nvPr/>
        </p:nvPicPr>
        <p:blipFill rotWithShape="1">
          <a:blip r:embed="rId3">
            <a:alphaModFix/>
          </a:blip>
          <a:srcRect l="4198" t="12966" r="8701" b="18643"/>
          <a:stretch/>
        </p:blipFill>
        <p:spPr>
          <a:xfrm>
            <a:off x="2037953" y="1372675"/>
            <a:ext cx="7034624" cy="3121426"/>
          </a:xfrm>
          <a:prstGeom prst="rect">
            <a:avLst/>
          </a:prstGeom>
          <a:noFill/>
          <a:ln>
            <a:noFill/>
          </a:ln>
        </p:spPr>
      </p:pic>
      <p:sp>
        <p:nvSpPr>
          <p:cNvPr id="256" name="Google Shape;256;p35"/>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Choosing the model</a:t>
            </a:r>
            <a:endParaRPr sz="2800" dirty="0">
              <a:solidFill>
                <a:srgbClr val="2F2F2F"/>
              </a:solidFill>
              <a:latin typeface="Lato Black"/>
              <a:ea typeface="Lato Black"/>
              <a:cs typeface="Lato Black"/>
              <a:sym typeface="Lato Black"/>
            </a:endParaRPr>
          </a:p>
        </p:txBody>
      </p:sp>
      <p:grpSp>
        <p:nvGrpSpPr>
          <p:cNvPr id="257" name="Google Shape;257;p35"/>
          <p:cNvGrpSpPr/>
          <p:nvPr/>
        </p:nvGrpSpPr>
        <p:grpSpPr>
          <a:xfrm>
            <a:off x="256785" y="3548515"/>
            <a:ext cx="1542428" cy="418083"/>
            <a:chOff x="8435623" y="1819320"/>
            <a:chExt cx="3052500" cy="1164900"/>
          </a:xfrm>
        </p:grpSpPr>
        <p:sp>
          <p:nvSpPr>
            <p:cNvPr id="258" name="Google Shape;258;p35"/>
            <p:cNvSpPr/>
            <p:nvPr/>
          </p:nvSpPr>
          <p:spPr>
            <a:xfrm>
              <a:off x="8435623" y="1819320"/>
              <a:ext cx="3052500" cy="1164900"/>
            </a:xfrm>
            <a:prstGeom prst="roundRect">
              <a:avLst>
                <a:gd name="adj" fmla="val 16667"/>
              </a:avLst>
            </a:prstGeom>
            <a:solidFill>
              <a:srgbClr val="0070C0"/>
            </a:solid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sz="1500" b="0" i="0" u="none" strike="noStrike" cap="none">
                <a:solidFill>
                  <a:srgbClr val="FFFFFF"/>
                </a:solidFill>
                <a:latin typeface="Helvetica Neue Light"/>
                <a:ea typeface="Helvetica Neue Light"/>
                <a:cs typeface="Helvetica Neue Light"/>
                <a:sym typeface="Helvetica Neue Light"/>
              </a:endParaRPr>
            </a:p>
          </p:txBody>
        </p:sp>
        <p:sp>
          <p:nvSpPr>
            <p:cNvPr id="259" name="Google Shape;259;p35"/>
            <p:cNvSpPr/>
            <p:nvPr/>
          </p:nvSpPr>
          <p:spPr>
            <a:xfrm>
              <a:off x="8551976" y="1824806"/>
              <a:ext cx="2936100" cy="1112700"/>
            </a:xfrm>
            <a:prstGeom prst="rect">
              <a:avLst/>
            </a:prstGeom>
            <a:noFill/>
            <a:ln>
              <a:noFill/>
            </a:ln>
          </p:spPr>
          <p:txBody>
            <a:bodyPr spcFirstLastPara="1" wrap="square" lIns="82925" tIns="40725" rIns="82925" bIns="40725" anchor="ctr"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1300" i="0" u="none" strike="noStrike" cap="none">
                  <a:solidFill>
                    <a:srgbClr val="1A1A1A"/>
                  </a:solidFill>
                  <a:latin typeface="Lato"/>
                  <a:ea typeface="Lato"/>
                  <a:cs typeface="Lato"/>
                  <a:sym typeface="Lato"/>
                </a:rPr>
                <a:t>2. Causal models</a:t>
              </a:r>
              <a:endParaRPr sz="100">
                <a:latin typeface="Lato"/>
                <a:ea typeface="Lato"/>
                <a:cs typeface="Lato"/>
                <a:sym typeface="Lato"/>
              </a:endParaRPr>
            </a:p>
          </p:txBody>
        </p:sp>
      </p:grpSp>
      <p:grpSp>
        <p:nvGrpSpPr>
          <p:cNvPr id="260" name="Google Shape;260;p35"/>
          <p:cNvGrpSpPr/>
          <p:nvPr/>
        </p:nvGrpSpPr>
        <p:grpSpPr>
          <a:xfrm>
            <a:off x="180565" y="2146915"/>
            <a:ext cx="1663002" cy="426004"/>
            <a:chOff x="8435623" y="1855178"/>
            <a:chExt cx="3052500" cy="1164900"/>
          </a:xfrm>
        </p:grpSpPr>
        <p:sp>
          <p:nvSpPr>
            <p:cNvPr id="261" name="Google Shape;261;p35"/>
            <p:cNvSpPr/>
            <p:nvPr/>
          </p:nvSpPr>
          <p:spPr>
            <a:xfrm>
              <a:off x="8435623" y="1855178"/>
              <a:ext cx="3052500" cy="1164900"/>
            </a:xfrm>
            <a:prstGeom prst="roundRect">
              <a:avLst>
                <a:gd name="adj" fmla="val 16667"/>
              </a:avLst>
            </a:prstGeom>
            <a:solidFill>
              <a:srgbClr val="0070C0"/>
            </a:solid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sz="1500" b="0" i="0" u="none" strike="noStrike" cap="none">
                <a:solidFill>
                  <a:srgbClr val="FFFFFF"/>
                </a:solidFill>
                <a:latin typeface="Helvetica Neue Light"/>
                <a:ea typeface="Helvetica Neue Light"/>
                <a:cs typeface="Helvetica Neue Light"/>
                <a:sym typeface="Helvetica Neue Light"/>
              </a:endParaRPr>
            </a:p>
          </p:txBody>
        </p:sp>
        <p:sp>
          <p:nvSpPr>
            <p:cNvPr id="262" name="Google Shape;262;p35"/>
            <p:cNvSpPr/>
            <p:nvPr/>
          </p:nvSpPr>
          <p:spPr>
            <a:xfrm>
              <a:off x="8520116" y="1855178"/>
              <a:ext cx="2935200" cy="1112700"/>
            </a:xfrm>
            <a:prstGeom prst="rect">
              <a:avLst/>
            </a:prstGeom>
            <a:noFill/>
            <a:ln>
              <a:noFill/>
            </a:ln>
          </p:spPr>
          <p:txBody>
            <a:bodyPr spcFirstLastPara="1" wrap="square" lIns="82925" tIns="40725" rIns="82925" bIns="40725" anchor="t"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1200" i="0" u="none" strike="noStrike" cap="none">
                  <a:solidFill>
                    <a:srgbClr val="1A1A1A"/>
                  </a:solidFill>
                  <a:latin typeface="Lato"/>
                  <a:ea typeface="Lato"/>
                  <a:cs typeface="Lato"/>
                  <a:sym typeface="Lato"/>
                </a:rPr>
                <a:t>3. Time series </a:t>
              </a:r>
              <a:endParaRPr sz="100">
                <a:latin typeface="Lato"/>
                <a:ea typeface="Lato"/>
                <a:cs typeface="Lato"/>
                <a:sym typeface="Lato"/>
              </a:endParaRPr>
            </a:p>
            <a:p>
              <a:pPr marL="0" marR="0" lvl="0" indent="0" algn="ctr" rtl="0">
                <a:lnSpc>
                  <a:spcPct val="100000"/>
                </a:lnSpc>
                <a:spcBef>
                  <a:spcPts val="0"/>
                </a:spcBef>
                <a:spcAft>
                  <a:spcPts val="0"/>
                </a:spcAft>
                <a:buClr>
                  <a:srgbClr val="1A1A1A"/>
                </a:buClr>
                <a:buSzPts val="2100"/>
                <a:buFont typeface="Helvetica Neue Light"/>
                <a:buNone/>
              </a:pPr>
              <a:r>
                <a:rPr lang="en-US" sz="1200" i="0" u="none" strike="noStrike" cap="none">
                  <a:solidFill>
                    <a:srgbClr val="1A1A1A"/>
                  </a:solidFill>
                  <a:latin typeface="Lato"/>
                  <a:ea typeface="Lato"/>
                  <a:cs typeface="Lato"/>
                  <a:sym typeface="Lato"/>
                </a:rPr>
                <a:t>analysis</a:t>
              </a:r>
              <a:endParaRPr sz="100">
                <a:latin typeface="Lato"/>
                <a:ea typeface="Lato"/>
                <a:cs typeface="Lato"/>
                <a:sym typeface="Lato"/>
              </a:endParaRPr>
            </a:p>
          </p:txBody>
        </p:sp>
      </p:grpSp>
      <p:sp>
        <p:nvSpPr>
          <p:cNvPr id="263" name="Google Shape;263;p35"/>
          <p:cNvSpPr/>
          <p:nvPr/>
        </p:nvSpPr>
        <p:spPr>
          <a:xfrm>
            <a:off x="1953600" y="1763400"/>
            <a:ext cx="57000" cy="1353000"/>
          </a:xfrm>
          <a:prstGeom prst="leftBrace">
            <a:avLst>
              <a:gd name="adj1" fmla="val 50000"/>
              <a:gd name="adj2" fmla="val 50000"/>
            </a:avLst>
          </a:prstGeom>
          <a:noFill/>
          <a:ln w="28575" cap="flat" cmpd="sng">
            <a:solidFill>
              <a:srgbClr val="0070C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70C0"/>
              </a:solidFill>
            </a:endParaRPr>
          </a:p>
        </p:txBody>
      </p:sp>
      <p:sp>
        <p:nvSpPr>
          <p:cNvPr id="264" name="Google Shape;264;p35"/>
          <p:cNvSpPr/>
          <p:nvPr/>
        </p:nvSpPr>
        <p:spPr>
          <a:xfrm>
            <a:off x="1953600" y="3198050"/>
            <a:ext cx="57000" cy="1271400"/>
          </a:xfrm>
          <a:prstGeom prst="leftBrace">
            <a:avLst>
              <a:gd name="adj1" fmla="val 50000"/>
              <a:gd name="adj2" fmla="val 50000"/>
            </a:avLst>
          </a:prstGeom>
          <a:noFill/>
          <a:ln w="28575" cap="flat" cmpd="sng">
            <a:solidFill>
              <a:srgbClr val="0070C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70C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pic>
        <p:nvPicPr>
          <p:cNvPr id="269" name="Google Shape;269;p36"/>
          <p:cNvPicPr preferRelativeResize="0"/>
          <p:nvPr/>
        </p:nvPicPr>
        <p:blipFill>
          <a:blip r:embed="rId3">
            <a:alphaModFix/>
          </a:blip>
          <a:stretch>
            <a:fillRect/>
          </a:stretch>
        </p:blipFill>
        <p:spPr>
          <a:xfrm>
            <a:off x="152400" y="686275"/>
            <a:ext cx="8839200" cy="3722732"/>
          </a:xfrm>
          <a:prstGeom prst="rect">
            <a:avLst/>
          </a:prstGeom>
          <a:noFill/>
          <a:ln>
            <a:noFill/>
          </a:ln>
        </p:spPr>
      </p:pic>
      <p:sp>
        <p:nvSpPr>
          <p:cNvPr id="271" name="Google Shape;271;p36"/>
          <p:cNvSpPr txBox="1"/>
          <p:nvPr/>
        </p:nvSpPr>
        <p:spPr>
          <a:xfrm>
            <a:off x="616500" y="969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Choosing the model</a:t>
            </a:r>
            <a:endParaRPr sz="2800" dirty="0">
              <a:solidFill>
                <a:srgbClr val="2F2F2F"/>
              </a:solidFill>
              <a:latin typeface="Lato Black"/>
              <a:ea typeface="Lato Black"/>
              <a:cs typeface="Lato Black"/>
              <a:sym typeface="Lato Black"/>
            </a:endParaRPr>
          </a:p>
        </p:txBody>
      </p:sp>
      <p:grpSp>
        <p:nvGrpSpPr>
          <p:cNvPr id="272" name="Google Shape;272;p36"/>
          <p:cNvGrpSpPr/>
          <p:nvPr/>
        </p:nvGrpSpPr>
        <p:grpSpPr>
          <a:xfrm>
            <a:off x="1924940" y="4494490"/>
            <a:ext cx="1663002" cy="426004"/>
            <a:chOff x="8435623" y="1855178"/>
            <a:chExt cx="3052500" cy="1164900"/>
          </a:xfrm>
        </p:grpSpPr>
        <p:sp>
          <p:nvSpPr>
            <p:cNvPr id="273" name="Google Shape;273;p36"/>
            <p:cNvSpPr/>
            <p:nvPr/>
          </p:nvSpPr>
          <p:spPr>
            <a:xfrm>
              <a:off x="8435623" y="1855178"/>
              <a:ext cx="3052500" cy="1164900"/>
            </a:xfrm>
            <a:prstGeom prst="roundRect">
              <a:avLst>
                <a:gd name="adj" fmla="val 16667"/>
              </a:avLst>
            </a:prstGeom>
            <a:solidFill>
              <a:srgbClr val="0070C0"/>
            </a:solid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sz="1500" b="0" i="0" u="none" strike="noStrike" cap="none">
                <a:solidFill>
                  <a:srgbClr val="FFFFFF"/>
                </a:solidFill>
                <a:latin typeface="Helvetica Neue Light"/>
                <a:ea typeface="Helvetica Neue Light"/>
                <a:cs typeface="Helvetica Neue Light"/>
                <a:sym typeface="Helvetica Neue Light"/>
              </a:endParaRPr>
            </a:p>
          </p:txBody>
        </p:sp>
        <p:sp>
          <p:nvSpPr>
            <p:cNvPr id="274" name="Google Shape;274;p36"/>
            <p:cNvSpPr/>
            <p:nvPr/>
          </p:nvSpPr>
          <p:spPr>
            <a:xfrm>
              <a:off x="8520116" y="1855178"/>
              <a:ext cx="2935200" cy="1112700"/>
            </a:xfrm>
            <a:prstGeom prst="rect">
              <a:avLst/>
            </a:prstGeom>
            <a:noFill/>
            <a:ln>
              <a:noFill/>
            </a:ln>
          </p:spPr>
          <p:txBody>
            <a:bodyPr spcFirstLastPara="1" wrap="square" lIns="82925" tIns="40725" rIns="82925" bIns="40725" anchor="t"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1200" i="0" u="none" strike="noStrike" cap="none">
                  <a:solidFill>
                    <a:srgbClr val="1A1A1A"/>
                  </a:solidFill>
                  <a:latin typeface="Lato"/>
                  <a:ea typeface="Lato"/>
                  <a:cs typeface="Lato"/>
                  <a:sym typeface="Lato"/>
                </a:rPr>
                <a:t>3. Time series </a:t>
              </a:r>
              <a:endParaRPr sz="100">
                <a:latin typeface="Lato"/>
                <a:ea typeface="Lato"/>
                <a:cs typeface="Lato"/>
                <a:sym typeface="Lato"/>
              </a:endParaRPr>
            </a:p>
            <a:p>
              <a:pPr marL="0" marR="0" lvl="0" indent="0" algn="ctr" rtl="0">
                <a:lnSpc>
                  <a:spcPct val="100000"/>
                </a:lnSpc>
                <a:spcBef>
                  <a:spcPts val="0"/>
                </a:spcBef>
                <a:spcAft>
                  <a:spcPts val="0"/>
                </a:spcAft>
                <a:buClr>
                  <a:srgbClr val="1A1A1A"/>
                </a:buClr>
                <a:buSzPts val="2100"/>
                <a:buFont typeface="Helvetica Neue Light"/>
                <a:buNone/>
              </a:pPr>
              <a:r>
                <a:rPr lang="en-US" sz="1200" i="0" u="none" strike="noStrike" cap="none">
                  <a:solidFill>
                    <a:srgbClr val="1A1A1A"/>
                  </a:solidFill>
                  <a:latin typeface="Lato"/>
                  <a:ea typeface="Lato"/>
                  <a:cs typeface="Lato"/>
                  <a:sym typeface="Lato"/>
                </a:rPr>
                <a:t>analysis</a:t>
              </a:r>
              <a:endParaRPr sz="100">
                <a:latin typeface="Lato"/>
                <a:ea typeface="Lato"/>
                <a:cs typeface="Lato"/>
                <a:sym typeface="Lato"/>
              </a:endParaRPr>
            </a:p>
          </p:txBody>
        </p:sp>
      </p:grpSp>
      <p:grpSp>
        <p:nvGrpSpPr>
          <p:cNvPr id="275" name="Google Shape;275;p36"/>
          <p:cNvGrpSpPr/>
          <p:nvPr/>
        </p:nvGrpSpPr>
        <p:grpSpPr>
          <a:xfrm>
            <a:off x="6352785" y="4462915"/>
            <a:ext cx="1542428" cy="418083"/>
            <a:chOff x="8435623" y="1819320"/>
            <a:chExt cx="3052500" cy="1164900"/>
          </a:xfrm>
        </p:grpSpPr>
        <p:sp>
          <p:nvSpPr>
            <p:cNvPr id="276" name="Google Shape;276;p36"/>
            <p:cNvSpPr/>
            <p:nvPr/>
          </p:nvSpPr>
          <p:spPr>
            <a:xfrm>
              <a:off x="8435623" y="1819320"/>
              <a:ext cx="3052500" cy="1164900"/>
            </a:xfrm>
            <a:prstGeom prst="roundRect">
              <a:avLst>
                <a:gd name="adj" fmla="val 16667"/>
              </a:avLst>
            </a:prstGeom>
            <a:solidFill>
              <a:srgbClr val="0070C0"/>
            </a:solid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sz="1500" b="0" i="0" u="none" strike="noStrike" cap="none">
                <a:solidFill>
                  <a:srgbClr val="FFFFFF"/>
                </a:solidFill>
                <a:latin typeface="Helvetica Neue Light"/>
                <a:ea typeface="Helvetica Neue Light"/>
                <a:cs typeface="Helvetica Neue Light"/>
                <a:sym typeface="Helvetica Neue Light"/>
              </a:endParaRPr>
            </a:p>
          </p:txBody>
        </p:sp>
        <p:sp>
          <p:nvSpPr>
            <p:cNvPr id="277" name="Google Shape;277;p36"/>
            <p:cNvSpPr/>
            <p:nvPr/>
          </p:nvSpPr>
          <p:spPr>
            <a:xfrm>
              <a:off x="8551976" y="1824806"/>
              <a:ext cx="2936100" cy="1112700"/>
            </a:xfrm>
            <a:prstGeom prst="rect">
              <a:avLst/>
            </a:prstGeom>
            <a:solidFill>
              <a:srgbClr val="0070C0"/>
            </a:solidFill>
            <a:ln>
              <a:noFill/>
            </a:ln>
          </p:spPr>
          <p:txBody>
            <a:bodyPr spcFirstLastPara="1" wrap="square" lIns="82925" tIns="40725" rIns="82925" bIns="40725" anchor="ctr"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1300" i="0" u="none" strike="noStrike" cap="none" dirty="0">
                  <a:solidFill>
                    <a:srgbClr val="1A1A1A"/>
                  </a:solidFill>
                  <a:latin typeface="Lato"/>
                  <a:ea typeface="Lato"/>
                  <a:cs typeface="Lato"/>
                  <a:sym typeface="Lato"/>
                </a:rPr>
                <a:t>2. Causal models</a:t>
              </a:r>
              <a:endParaRPr sz="100" dirty="0">
                <a:latin typeface="Lato"/>
                <a:ea typeface="Lato"/>
                <a:cs typeface="Lato"/>
                <a:sym typeface="Lato"/>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3" name="Google Shape;283;p37"/>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Forecasting steps </a:t>
            </a:r>
            <a:endParaRPr sz="2800" dirty="0">
              <a:solidFill>
                <a:srgbClr val="2F2F2F"/>
              </a:solidFill>
              <a:latin typeface="Lato Black"/>
              <a:ea typeface="Lato Black"/>
              <a:cs typeface="Lato Black"/>
              <a:sym typeface="Lato Black"/>
            </a:endParaRPr>
          </a:p>
        </p:txBody>
      </p:sp>
      <p:sp>
        <p:nvSpPr>
          <p:cNvPr id="284" name="Google Shape;284;p37"/>
          <p:cNvSpPr txBox="1"/>
          <p:nvPr/>
        </p:nvSpPr>
        <p:spPr>
          <a:xfrm>
            <a:off x="761475" y="1262750"/>
            <a:ext cx="71037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b="1">
                <a:solidFill>
                  <a:schemeClr val="dk1"/>
                </a:solidFill>
                <a:latin typeface="Lato"/>
                <a:ea typeface="Lato"/>
                <a:cs typeface="Lato"/>
                <a:sym typeface="Lato"/>
              </a:rPr>
              <a:t>5) Evaluating and using a forecasting model </a:t>
            </a:r>
            <a:endParaRPr sz="1600" b="1">
              <a:solidFill>
                <a:schemeClr val="dk1"/>
              </a:solidFill>
              <a:latin typeface="Lato"/>
              <a:ea typeface="Lato"/>
              <a:cs typeface="Lato"/>
              <a:sym typeface="Lato"/>
            </a:endParaRPr>
          </a:p>
          <a:p>
            <a:pPr marL="0" lvl="0" indent="0" algn="l" rtl="0">
              <a:spcBef>
                <a:spcPts val="0"/>
              </a:spcBef>
              <a:spcAft>
                <a:spcPts val="0"/>
              </a:spcAft>
              <a:buNone/>
            </a:pPr>
            <a:endParaRPr sz="1600" b="1">
              <a:solidFill>
                <a:schemeClr val="dk1"/>
              </a:solidFill>
              <a:latin typeface="Lato"/>
              <a:ea typeface="Lato"/>
              <a:cs typeface="Lato"/>
              <a:sym typeface="Lato"/>
            </a:endParaRPr>
          </a:p>
          <a:p>
            <a:pPr marL="457200" lvl="0" indent="-317500" algn="l" rtl="0">
              <a:spcBef>
                <a:spcPts val="0"/>
              </a:spcBef>
              <a:spcAft>
                <a:spcPts val="0"/>
              </a:spcAft>
              <a:buClr>
                <a:schemeClr val="dk1"/>
              </a:buClr>
              <a:buSzPts val="1400"/>
              <a:buFont typeface="Lato Light"/>
              <a:buChar char="-"/>
            </a:pPr>
            <a:r>
              <a:rPr lang="en-US">
                <a:solidFill>
                  <a:schemeClr val="dk1"/>
                </a:solidFill>
                <a:latin typeface="Lato Light"/>
                <a:ea typeface="Lato Light"/>
                <a:cs typeface="Lato Light"/>
                <a:sym typeface="Lato Light"/>
              </a:rPr>
              <a:t>Once a model has been selected and its parameters estimated, the model is used to make forecasts. </a:t>
            </a:r>
            <a:endParaRPr>
              <a:solidFill>
                <a:schemeClr val="dk1"/>
              </a:solidFill>
              <a:latin typeface="Lato Light"/>
              <a:ea typeface="Lato Light"/>
              <a:cs typeface="Lato Light"/>
              <a:sym typeface="Lato Light"/>
            </a:endParaRPr>
          </a:p>
          <a:p>
            <a:pPr marL="457200" lvl="0" indent="0" algn="l" rtl="0">
              <a:spcBef>
                <a:spcPts val="0"/>
              </a:spcBef>
              <a:spcAft>
                <a:spcPts val="0"/>
              </a:spcAft>
              <a:buNone/>
            </a:pP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US">
                <a:solidFill>
                  <a:schemeClr val="dk1"/>
                </a:solidFill>
                <a:latin typeface="Lato Light"/>
                <a:ea typeface="Lato Light"/>
                <a:cs typeface="Lato Light"/>
                <a:sym typeface="Lato Light"/>
              </a:rPr>
              <a:t>The performance of the model can only be properly evaluated after the data for the forecast period have become available. </a:t>
            </a:r>
            <a:endParaRPr>
              <a:solidFill>
                <a:schemeClr val="dk1"/>
              </a:solidFill>
              <a:latin typeface="Lato Light"/>
              <a:ea typeface="Lato Light"/>
              <a:cs typeface="Lato Light"/>
              <a:sym typeface="Lato Light"/>
            </a:endParaRPr>
          </a:p>
          <a:p>
            <a:pPr marL="457200" lvl="0" indent="0" algn="l" rtl="0">
              <a:spcBef>
                <a:spcPts val="0"/>
              </a:spcBef>
              <a:spcAft>
                <a:spcPts val="0"/>
              </a:spcAft>
              <a:buNone/>
            </a:pP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US">
                <a:solidFill>
                  <a:schemeClr val="dk1"/>
                </a:solidFill>
                <a:latin typeface="Lato Light"/>
                <a:ea typeface="Lato Light"/>
                <a:cs typeface="Lato Light"/>
                <a:sym typeface="Lato Light"/>
              </a:rPr>
              <a:t>But a number of methods have been developed to help in assessing the accuracy of forecasts.</a:t>
            </a:r>
            <a:endParaRPr sz="800">
              <a:solidFill>
                <a:schemeClr val="dk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90" name="Google Shape;290;p38"/>
          <p:cNvSpPr txBox="1"/>
          <p:nvPr/>
        </p:nvSpPr>
        <p:spPr>
          <a:xfrm>
            <a:off x="616500" y="1731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Evaluation of the model</a:t>
            </a:r>
            <a:endParaRPr sz="2800" dirty="0">
              <a:solidFill>
                <a:srgbClr val="2F2F2F"/>
              </a:solidFill>
              <a:latin typeface="Lato Black"/>
              <a:ea typeface="Lato Black"/>
              <a:cs typeface="Lato Black"/>
              <a:sym typeface="Lato Black"/>
            </a:endParaRPr>
          </a:p>
        </p:txBody>
      </p:sp>
      <p:pic>
        <p:nvPicPr>
          <p:cNvPr id="291" name="Google Shape;291;p38"/>
          <p:cNvPicPr preferRelativeResize="0"/>
          <p:nvPr/>
        </p:nvPicPr>
        <p:blipFill rotWithShape="1">
          <a:blip r:embed="rId3">
            <a:alphaModFix/>
          </a:blip>
          <a:srcRect l="5597" t="11516" r="2041" b="15825"/>
          <a:stretch/>
        </p:blipFill>
        <p:spPr>
          <a:xfrm>
            <a:off x="1317675" y="1397275"/>
            <a:ext cx="6219501" cy="2737174"/>
          </a:xfrm>
          <a:prstGeom prst="rect">
            <a:avLst/>
          </a:prstGeom>
          <a:noFill/>
          <a:ln>
            <a:noFill/>
          </a:ln>
        </p:spPr>
      </p:pic>
      <p:sp>
        <p:nvSpPr>
          <p:cNvPr id="292" name="Google Shape;292;p38"/>
          <p:cNvSpPr txBox="1"/>
          <p:nvPr/>
        </p:nvSpPr>
        <p:spPr>
          <a:xfrm>
            <a:off x="508750" y="4630800"/>
            <a:ext cx="4395600" cy="51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Lato"/>
                <a:ea typeface="Lato"/>
                <a:cs typeface="Lato"/>
                <a:sym typeface="Lato"/>
              </a:rPr>
              <a:t>Further explanation and other options </a:t>
            </a:r>
            <a:r>
              <a:rPr lang="en-US" u="sng">
                <a:solidFill>
                  <a:schemeClr val="hlink"/>
                </a:solidFill>
                <a:latin typeface="Lato"/>
                <a:ea typeface="Lato"/>
                <a:cs typeface="Lato"/>
                <a:sym typeface="Lato"/>
                <a:hlinkClick r:id="rId4"/>
              </a:rPr>
              <a:t>here</a:t>
            </a:r>
            <a:r>
              <a:rPr lang="en-US">
                <a:latin typeface="Lato"/>
                <a:ea typeface="Lato"/>
                <a:cs typeface="Lato"/>
                <a:sym typeface="Lato"/>
              </a:rPr>
              <a:t>: </a:t>
            </a:r>
            <a:endParaRPr>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9"/>
          <p:cNvSpPr txBox="1"/>
          <p:nvPr/>
        </p:nvSpPr>
        <p:spPr>
          <a:xfrm>
            <a:off x="218775" y="4749200"/>
            <a:ext cx="4395600" cy="51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u="sng" dirty="0">
                <a:solidFill>
                  <a:schemeClr val="hlink"/>
                </a:solidFill>
                <a:latin typeface="Lato"/>
                <a:ea typeface="Lato"/>
                <a:cs typeface="Lato"/>
                <a:sym typeface="Lato"/>
                <a:hlinkClick r:id="rId3"/>
              </a:rPr>
              <a:t>source</a:t>
            </a:r>
            <a:endParaRPr sz="900" dirty="0">
              <a:latin typeface="Lato"/>
              <a:ea typeface="Lato"/>
              <a:cs typeface="Lato"/>
              <a:sym typeface="Lato"/>
            </a:endParaRPr>
          </a:p>
        </p:txBody>
      </p:sp>
      <p:pic>
        <p:nvPicPr>
          <p:cNvPr id="298" name="Google Shape;298;p39"/>
          <p:cNvPicPr preferRelativeResize="0"/>
          <p:nvPr/>
        </p:nvPicPr>
        <p:blipFill rotWithShape="1">
          <a:blip r:embed="rId4">
            <a:alphaModFix/>
          </a:blip>
          <a:srcRect b="6112"/>
          <a:stretch/>
        </p:blipFill>
        <p:spPr>
          <a:xfrm>
            <a:off x="2746825" y="814125"/>
            <a:ext cx="3547750" cy="3771251"/>
          </a:xfrm>
          <a:prstGeom prst="rect">
            <a:avLst/>
          </a:prstGeom>
          <a:noFill/>
          <a:ln>
            <a:noFill/>
          </a:ln>
        </p:spPr>
      </p:pic>
      <p:sp>
        <p:nvSpPr>
          <p:cNvPr id="300" name="Google Shape;300;p39"/>
          <p:cNvSpPr txBox="1"/>
          <p:nvPr/>
        </p:nvSpPr>
        <p:spPr>
          <a:xfrm>
            <a:off x="616500" y="969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A nice overview example</a:t>
            </a:r>
            <a:endParaRPr sz="2800" dirty="0">
              <a:solidFill>
                <a:srgbClr val="2F2F2F"/>
              </a:solidFill>
              <a:latin typeface="Lato Black"/>
              <a:ea typeface="Lato Black"/>
              <a:cs typeface="Lato Black"/>
              <a:sym typeface="Lato Black"/>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6" name="Google Shape;306;p40"/>
          <p:cNvSpPr txBox="1"/>
          <p:nvPr/>
        </p:nvSpPr>
        <p:spPr>
          <a:xfrm>
            <a:off x="616500" y="969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Additional reading</a:t>
            </a:r>
            <a:endParaRPr sz="2800" dirty="0">
              <a:solidFill>
                <a:srgbClr val="2F2F2F"/>
              </a:solidFill>
              <a:latin typeface="Lato Black"/>
              <a:ea typeface="Lato Black"/>
              <a:cs typeface="Lato Black"/>
              <a:sym typeface="Lato Black"/>
            </a:endParaRPr>
          </a:p>
        </p:txBody>
      </p:sp>
      <p:pic>
        <p:nvPicPr>
          <p:cNvPr id="307" name="Google Shape;307;p40"/>
          <p:cNvPicPr preferRelativeResize="0"/>
          <p:nvPr/>
        </p:nvPicPr>
        <p:blipFill>
          <a:blip r:embed="rId3">
            <a:alphaModFix/>
          </a:blip>
          <a:stretch>
            <a:fillRect/>
          </a:stretch>
        </p:blipFill>
        <p:spPr>
          <a:xfrm>
            <a:off x="2435350" y="883900"/>
            <a:ext cx="3372755" cy="4169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3" name="Google Shape;313;p41"/>
          <p:cNvSpPr txBox="1"/>
          <p:nvPr/>
        </p:nvSpPr>
        <p:spPr>
          <a:xfrm>
            <a:off x="616500" y="969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Choosing the model</a:t>
            </a:r>
            <a:endParaRPr sz="2800" dirty="0">
              <a:solidFill>
                <a:srgbClr val="2F2F2F"/>
              </a:solidFill>
              <a:latin typeface="Lato Black"/>
              <a:ea typeface="Lato Black"/>
              <a:cs typeface="Lato Black"/>
              <a:sym typeface="Lato Black"/>
            </a:endParaRPr>
          </a:p>
        </p:txBody>
      </p:sp>
      <p:sp>
        <p:nvSpPr>
          <p:cNvPr id="314" name="Google Shape;314;p41"/>
          <p:cNvSpPr txBox="1"/>
          <p:nvPr/>
        </p:nvSpPr>
        <p:spPr>
          <a:xfrm>
            <a:off x="590050" y="4570150"/>
            <a:ext cx="4809600" cy="56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pic>
        <p:nvPicPr>
          <p:cNvPr id="315" name="Google Shape;315;p41"/>
          <p:cNvPicPr preferRelativeResize="0"/>
          <p:nvPr/>
        </p:nvPicPr>
        <p:blipFill>
          <a:blip r:embed="rId3">
            <a:alphaModFix/>
          </a:blip>
          <a:stretch>
            <a:fillRect/>
          </a:stretch>
        </p:blipFill>
        <p:spPr>
          <a:xfrm>
            <a:off x="1317275" y="974400"/>
            <a:ext cx="6406861" cy="3595750"/>
          </a:xfrm>
          <a:prstGeom prst="rect">
            <a:avLst/>
          </a:prstGeom>
          <a:noFill/>
          <a:ln>
            <a:noFill/>
          </a:ln>
        </p:spPr>
      </p:pic>
      <p:sp>
        <p:nvSpPr>
          <p:cNvPr id="316" name="Google Shape;316;p41"/>
          <p:cNvSpPr txBox="1"/>
          <p:nvPr/>
        </p:nvSpPr>
        <p:spPr>
          <a:xfrm>
            <a:off x="448100" y="4820650"/>
            <a:ext cx="4809600" cy="56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u="sng">
                <a:solidFill>
                  <a:schemeClr val="hlink"/>
                </a:solidFill>
                <a:latin typeface="Lato"/>
                <a:ea typeface="Lato"/>
                <a:cs typeface="Lato"/>
                <a:sym typeface="Lato"/>
                <a:hlinkClick r:id="rId4"/>
              </a:rPr>
              <a:t>source</a:t>
            </a:r>
            <a:endParaRPr sz="12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4"/>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b="1" dirty="0">
                <a:solidFill>
                  <a:srgbClr val="2F2F2F"/>
                </a:solidFill>
                <a:latin typeface="Lato Black" panose="020F0502020204030203" pitchFamily="34" charset="0"/>
                <a:ea typeface="Lato Black" panose="020F0502020204030203" pitchFamily="34" charset="0"/>
                <a:cs typeface="Lato Black" panose="020F0502020204030203" pitchFamily="34" charset="0"/>
                <a:sym typeface="Lato Black"/>
              </a:rPr>
              <a:t>What do we forecast</a:t>
            </a:r>
            <a:endParaRPr sz="2800" b="1" dirty="0">
              <a:solidFill>
                <a:srgbClr val="2F2F2F"/>
              </a:solidFill>
              <a:latin typeface="Lato Black" panose="020F0502020204030203" pitchFamily="34" charset="0"/>
              <a:ea typeface="Lato Black" panose="020F0502020204030203" pitchFamily="34" charset="0"/>
              <a:cs typeface="Lato Black" panose="020F0502020204030203" pitchFamily="34" charset="0"/>
              <a:sym typeface="Lato Black"/>
            </a:endParaRPr>
          </a:p>
          <a:p>
            <a:pPr marL="0" lvl="0" indent="0" algn="l" rtl="0">
              <a:spcBef>
                <a:spcPts val="0"/>
              </a:spcBef>
              <a:spcAft>
                <a:spcPts val="0"/>
              </a:spcAft>
              <a:buNone/>
            </a:pPr>
            <a:endParaRPr sz="2800" dirty="0">
              <a:solidFill>
                <a:srgbClr val="2F2F2F"/>
              </a:solidFill>
              <a:latin typeface="Lato" panose="020F0502020204030203" pitchFamily="34" charset="0"/>
              <a:ea typeface="Lato" panose="020F0502020204030203" pitchFamily="34" charset="0"/>
              <a:cs typeface="Lato" panose="020F0502020204030203" pitchFamily="34" charset="0"/>
              <a:sym typeface="Lato Black"/>
            </a:endParaRPr>
          </a:p>
          <a:p>
            <a:pPr marL="457200" lvl="0" indent="-406400" algn="l" rtl="0">
              <a:lnSpc>
                <a:spcPct val="200000"/>
              </a:lnSpc>
              <a:spcBef>
                <a:spcPts val="0"/>
              </a:spcBef>
              <a:spcAft>
                <a:spcPts val="0"/>
              </a:spcAft>
              <a:buClr>
                <a:srgbClr val="2F2F2F"/>
              </a:buClr>
              <a:buSzPct val="100000"/>
              <a:buFont typeface="Lato Black"/>
              <a:buChar char="-"/>
            </a:pPr>
            <a:r>
              <a:rPr lang="en-US"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rPr>
              <a:t>the weather</a:t>
            </a:r>
            <a:endParaRPr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endParaRPr>
          </a:p>
          <a:p>
            <a:pPr marL="457200" lvl="0" indent="-406400" algn="l" rtl="0">
              <a:lnSpc>
                <a:spcPct val="200000"/>
              </a:lnSpc>
              <a:spcBef>
                <a:spcPts val="0"/>
              </a:spcBef>
              <a:spcAft>
                <a:spcPts val="0"/>
              </a:spcAft>
              <a:buClr>
                <a:srgbClr val="2F2F2F"/>
              </a:buClr>
              <a:buSzPct val="100000"/>
              <a:buFont typeface="Lato Black"/>
              <a:buChar char="-"/>
            </a:pPr>
            <a:r>
              <a:rPr lang="en-US"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rPr>
              <a:t>stock prices</a:t>
            </a:r>
            <a:endParaRPr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endParaRPr>
          </a:p>
          <a:p>
            <a:pPr marL="457200" lvl="0" indent="-406400" algn="l" rtl="0">
              <a:lnSpc>
                <a:spcPct val="200000"/>
              </a:lnSpc>
              <a:spcBef>
                <a:spcPts val="0"/>
              </a:spcBef>
              <a:spcAft>
                <a:spcPts val="0"/>
              </a:spcAft>
              <a:buClr>
                <a:srgbClr val="2F2F2F"/>
              </a:buClr>
              <a:buSzPct val="100000"/>
              <a:buFont typeface="Lato Black"/>
              <a:buChar char="-"/>
            </a:pPr>
            <a:r>
              <a:rPr lang="en-US"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rPr>
              <a:t>traffic flow (cars, air traffic)</a:t>
            </a:r>
            <a:endParaRPr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endParaRPr>
          </a:p>
          <a:p>
            <a:pPr marL="457200" lvl="0" indent="-406400" algn="l" rtl="0">
              <a:lnSpc>
                <a:spcPct val="200000"/>
              </a:lnSpc>
              <a:spcBef>
                <a:spcPts val="0"/>
              </a:spcBef>
              <a:spcAft>
                <a:spcPts val="0"/>
              </a:spcAft>
              <a:buClr>
                <a:srgbClr val="2F2F2F"/>
              </a:buClr>
              <a:buSzPct val="100000"/>
              <a:buFont typeface="Lato Black"/>
              <a:buChar char="-"/>
            </a:pPr>
            <a:r>
              <a:rPr lang="en-US"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rPr>
              <a:t>new customer signups</a:t>
            </a:r>
            <a:endParaRPr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endParaRPr>
          </a:p>
          <a:p>
            <a:pPr marL="457200" lvl="0" indent="-406400" algn="l" rtl="0">
              <a:lnSpc>
                <a:spcPct val="200000"/>
              </a:lnSpc>
              <a:spcBef>
                <a:spcPts val="0"/>
              </a:spcBef>
              <a:spcAft>
                <a:spcPts val="0"/>
              </a:spcAft>
              <a:buClr>
                <a:srgbClr val="2F2F2F"/>
              </a:buClr>
              <a:buSzPct val="100000"/>
              <a:buFont typeface="Lato Black"/>
              <a:buChar char="-"/>
            </a:pPr>
            <a:r>
              <a:rPr lang="en-US"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rPr>
              <a:t>new covid cases</a:t>
            </a:r>
            <a:endParaRPr sz="2000" dirty="0">
              <a:solidFill>
                <a:srgbClr val="2F2F2F"/>
              </a:solidFill>
              <a:latin typeface="Lato Light" panose="020F0502020204030203" pitchFamily="34" charset="0"/>
              <a:ea typeface="Lato Light" panose="020F0502020204030203" pitchFamily="34" charset="0"/>
              <a:cs typeface="Lato Light" panose="020F0502020204030203" pitchFamily="34" charset="0"/>
              <a:sym typeface="Lato Black"/>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42"/>
          <p:cNvSpPr txBox="1">
            <a:spLocks noGrp="1"/>
          </p:cNvSpPr>
          <p:nvPr>
            <p:ph type="title"/>
          </p:nvPr>
        </p:nvSpPr>
        <p:spPr>
          <a:xfrm>
            <a:off x="616500" y="96900"/>
            <a:ext cx="780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Forecasting with Prophet</a:t>
            </a:r>
            <a:endParaRPr dirty="0"/>
          </a:p>
        </p:txBody>
      </p:sp>
      <p:pic>
        <p:nvPicPr>
          <p:cNvPr id="322" name="Google Shape;322;p42"/>
          <p:cNvPicPr preferRelativeResize="0"/>
          <p:nvPr/>
        </p:nvPicPr>
        <p:blipFill>
          <a:blip r:embed="rId3">
            <a:alphaModFix/>
          </a:blip>
          <a:stretch>
            <a:fillRect/>
          </a:stretch>
        </p:blipFill>
        <p:spPr>
          <a:xfrm>
            <a:off x="5362700" y="456475"/>
            <a:ext cx="3543425" cy="4534627"/>
          </a:xfrm>
          <a:prstGeom prst="rect">
            <a:avLst/>
          </a:prstGeom>
          <a:noFill/>
          <a:ln>
            <a:noFill/>
          </a:ln>
        </p:spPr>
      </p:pic>
      <p:pic>
        <p:nvPicPr>
          <p:cNvPr id="323" name="Google Shape;323;p42"/>
          <p:cNvPicPr preferRelativeResize="0"/>
          <p:nvPr/>
        </p:nvPicPr>
        <p:blipFill>
          <a:blip r:embed="rId4">
            <a:alphaModFix/>
          </a:blip>
          <a:stretch>
            <a:fillRect/>
          </a:stretch>
        </p:blipFill>
        <p:spPr>
          <a:xfrm>
            <a:off x="152400" y="1366850"/>
            <a:ext cx="4941000" cy="297146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pic>
        <p:nvPicPr>
          <p:cNvPr id="329" name="Google Shape;329;p43"/>
          <p:cNvPicPr preferRelativeResize="0"/>
          <p:nvPr/>
        </p:nvPicPr>
        <p:blipFill>
          <a:blip r:embed="rId3">
            <a:alphaModFix/>
          </a:blip>
          <a:stretch>
            <a:fillRect/>
          </a:stretch>
        </p:blipFill>
        <p:spPr>
          <a:xfrm>
            <a:off x="1680425" y="941000"/>
            <a:ext cx="6253074" cy="4016701"/>
          </a:xfrm>
          <a:prstGeom prst="rect">
            <a:avLst/>
          </a:prstGeom>
          <a:noFill/>
          <a:ln>
            <a:noFill/>
          </a:ln>
        </p:spPr>
      </p:pic>
      <p:sp>
        <p:nvSpPr>
          <p:cNvPr id="330" name="Google Shape;330;p43"/>
          <p:cNvSpPr txBox="1">
            <a:spLocks noGrp="1"/>
          </p:cNvSpPr>
          <p:nvPr>
            <p:ph type="title"/>
          </p:nvPr>
        </p:nvSpPr>
        <p:spPr>
          <a:xfrm>
            <a:off x="616500" y="96900"/>
            <a:ext cx="780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Forecasting with Prophet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5"/>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rgbClr val="2F2F2F"/>
                </a:solidFill>
                <a:latin typeface="Lato Black"/>
                <a:ea typeface="Lato Black"/>
                <a:cs typeface="Lato Black"/>
                <a:sym typeface="Lato Black"/>
              </a:rPr>
              <a:t>Forecasting methods</a:t>
            </a:r>
            <a:endParaRPr sz="280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a:solidFill>
                <a:srgbClr val="2F2F2F"/>
              </a:solidFill>
              <a:latin typeface="Lato Black"/>
              <a:ea typeface="Lato Black"/>
              <a:cs typeface="Lato Black"/>
              <a:sym typeface="Lato Black"/>
            </a:endParaRPr>
          </a:p>
        </p:txBody>
      </p:sp>
      <p:grpSp>
        <p:nvGrpSpPr>
          <p:cNvPr id="137" name="Google Shape;137;p25"/>
          <p:cNvGrpSpPr/>
          <p:nvPr/>
        </p:nvGrpSpPr>
        <p:grpSpPr>
          <a:xfrm>
            <a:off x="291888" y="1576529"/>
            <a:ext cx="2146213" cy="614252"/>
            <a:chOff x="8435623" y="1855178"/>
            <a:chExt cx="3052500" cy="1164900"/>
          </a:xfrm>
        </p:grpSpPr>
        <p:sp>
          <p:nvSpPr>
            <p:cNvPr id="138" name="Google Shape;138;p25"/>
            <p:cNvSpPr/>
            <p:nvPr/>
          </p:nvSpPr>
          <p:spPr>
            <a:xfrm>
              <a:off x="8435623" y="1855178"/>
              <a:ext cx="3052500" cy="1164900"/>
            </a:xfrm>
            <a:prstGeom prst="roundRect">
              <a:avLst>
                <a:gd name="adj" fmla="val 16667"/>
              </a:avLst>
            </a:prstGeom>
            <a:solidFill>
              <a:srgbClr val="0070C0"/>
            </a:solid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i="0" u="none" strike="noStrike" cap="none">
                <a:solidFill>
                  <a:srgbClr val="FFFFFF"/>
                </a:solidFill>
                <a:latin typeface="Lato Light"/>
                <a:ea typeface="Lato Light"/>
                <a:cs typeface="Lato Light"/>
                <a:sym typeface="Lato Light"/>
              </a:endParaRPr>
            </a:p>
          </p:txBody>
        </p:sp>
        <p:sp>
          <p:nvSpPr>
            <p:cNvPr id="139" name="Google Shape;139;p25"/>
            <p:cNvSpPr/>
            <p:nvPr/>
          </p:nvSpPr>
          <p:spPr>
            <a:xfrm>
              <a:off x="8610740" y="1998532"/>
              <a:ext cx="2659500" cy="620100"/>
            </a:xfrm>
            <a:prstGeom prst="rect">
              <a:avLst/>
            </a:prstGeom>
            <a:solidFill>
              <a:srgbClr val="0070C0"/>
            </a:solidFill>
            <a:ln>
              <a:noFill/>
            </a:ln>
          </p:spPr>
          <p:txBody>
            <a:bodyPr spcFirstLastPara="1" wrap="square" lIns="82925" tIns="40725" rIns="82925" bIns="40725" anchor="t"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2100" i="0" u="none" strike="noStrike" cap="none" dirty="0">
                  <a:solidFill>
                    <a:schemeClr val="bg1"/>
                  </a:solidFill>
                  <a:latin typeface="Lato"/>
                  <a:ea typeface="Lato"/>
                  <a:cs typeface="Lato"/>
                  <a:sym typeface="Lato"/>
                </a:rPr>
                <a:t>1. Qualitative</a:t>
              </a:r>
              <a:endParaRPr sz="900" dirty="0">
                <a:solidFill>
                  <a:schemeClr val="bg1"/>
                </a:solidFill>
                <a:latin typeface="Lato"/>
                <a:ea typeface="Lato"/>
                <a:cs typeface="Lato"/>
                <a:sym typeface="Lato"/>
              </a:endParaRPr>
            </a:p>
          </p:txBody>
        </p:sp>
      </p:grpSp>
      <p:pic>
        <p:nvPicPr>
          <p:cNvPr id="140" name="Google Shape;140;p25"/>
          <p:cNvPicPr preferRelativeResize="0"/>
          <p:nvPr/>
        </p:nvPicPr>
        <p:blipFill rotWithShape="1">
          <a:blip r:embed="rId3">
            <a:alphaModFix/>
          </a:blip>
          <a:srcRect l="9757" r="12373"/>
          <a:stretch/>
        </p:blipFill>
        <p:spPr>
          <a:xfrm>
            <a:off x="343531" y="2724269"/>
            <a:ext cx="2328740" cy="1345794"/>
          </a:xfrm>
          <a:prstGeom prst="rect">
            <a:avLst/>
          </a:prstGeom>
          <a:noFill/>
          <a:ln>
            <a:noFill/>
          </a:ln>
        </p:spPr>
      </p:pic>
      <p:grpSp>
        <p:nvGrpSpPr>
          <p:cNvPr id="141" name="Google Shape;141;p25"/>
          <p:cNvGrpSpPr/>
          <p:nvPr/>
        </p:nvGrpSpPr>
        <p:grpSpPr>
          <a:xfrm>
            <a:off x="6181734" y="1576429"/>
            <a:ext cx="2749259" cy="2625335"/>
            <a:chOff x="4431694" y="4145703"/>
            <a:chExt cx="3910196" cy="4978827"/>
          </a:xfrm>
        </p:grpSpPr>
        <p:sp>
          <p:nvSpPr>
            <p:cNvPr id="142" name="Google Shape;142;p25"/>
            <p:cNvSpPr/>
            <p:nvPr/>
          </p:nvSpPr>
          <p:spPr>
            <a:xfrm>
              <a:off x="6262949" y="5585327"/>
              <a:ext cx="259800" cy="681600"/>
            </a:xfrm>
            <a:prstGeom prst="rect">
              <a:avLst/>
            </a:prstGeom>
            <a:noFill/>
            <a:ln>
              <a:noFill/>
            </a:ln>
          </p:spPr>
          <p:txBody>
            <a:bodyPr spcFirstLastPara="1" wrap="square" lIns="82925" tIns="40725" rIns="82925" bIns="40725" anchor="t" anchorCtr="0">
              <a:noAutofit/>
            </a:bodyPr>
            <a:lstStyle/>
            <a:p>
              <a:pPr marL="0" marR="0" lvl="0" indent="0" algn="ctr" rtl="0">
                <a:lnSpc>
                  <a:spcPct val="100000"/>
                </a:lnSpc>
                <a:spcBef>
                  <a:spcPts val="0"/>
                </a:spcBef>
                <a:spcAft>
                  <a:spcPts val="0"/>
                </a:spcAft>
                <a:buClr>
                  <a:srgbClr val="000000"/>
                </a:buClr>
                <a:buSzPts val="2300"/>
                <a:buFont typeface="Helvetica Neue Light"/>
                <a:buNone/>
              </a:pPr>
              <a:endParaRPr sz="2300" b="1" i="0" u="none" strike="noStrike" cap="none">
                <a:solidFill>
                  <a:srgbClr val="1A1A1A"/>
                </a:solidFill>
                <a:latin typeface="Arial"/>
                <a:ea typeface="Arial"/>
                <a:cs typeface="Arial"/>
                <a:sym typeface="Arial"/>
              </a:endParaRPr>
            </a:p>
          </p:txBody>
        </p:sp>
        <p:cxnSp>
          <p:nvCxnSpPr>
            <p:cNvPr id="143" name="Google Shape;143;p25"/>
            <p:cNvCxnSpPr/>
            <p:nvPr/>
          </p:nvCxnSpPr>
          <p:spPr>
            <a:xfrm>
              <a:off x="6384994" y="6806785"/>
              <a:ext cx="0" cy="279900"/>
            </a:xfrm>
            <a:prstGeom prst="straightConnector1">
              <a:avLst/>
            </a:prstGeom>
            <a:noFill/>
            <a:ln w="50800" cap="flat" cmpd="sng">
              <a:solidFill>
                <a:schemeClr val="dk1"/>
              </a:solidFill>
              <a:prstDash val="solid"/>
              <a:round/>
              <a:headEnd type="none" w="med" len="med"/>
              <a:tailEnd type="none" w="med" len="med"/>
            </a:ln>
          </p:spPr>
        </p:cxnSp>
        <p:grpSp>
          <p:nvGrpSpPr>
            <p:cNvPr id="144" name="Google Shape;144;p25"/>
            <p:cNvGrpSpPr/>
            <p:nvPr/>
          </p:nvGrpSpPr>
          <p:grpSpPr>
            <a:xfrm>
              <a:off x="5002930" y="4145703"/>
              <a:ext cx="3052500" cy="1164900"/>
              <a:chOff x="8435623" y="1855178"/>
              <a:chExt cx="3052500" cy="1164900"/>
            </a:xfrm>
          </p:grpSpPr>
          <p:sp>
            <p:nvSpPr>
              <p:cNvPr id="145" name="Google Shape;145;p25"/>
              <p:cNvSpPr/>
              <p:nvPr/>
            </p:nvSpPr>
            <p:spPr>
              <a:xfrm>
                <a:off x="8435623" y="1855178"/>
                <a:ext cx="3052500" cy="1164900"/>
              </a:xfrm>
              <a:prstGeom prst="roundRect">
                <a:avLst>
                  <a:gd name="adj" fmla="val 16667"/>
                </a:avLst>
              </a:prstGeom>
              <a:solidFill>
                <a:srgbClr val="0070C0"/>
              </a:solid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sz="1500" b="0" i="0" u="none" strike="noStrike" cap="none">
                  <a:solidFill>
                    <a:srgbClr val="FFFFFF"/>
                  </a:solidFill>
                  <a:latin typeface="Helvetica Neue Light"/>
                  <a:ea typeface="Helvetica Neue Light"/>
                  <a:cs typeface="Helvetica Neue Light"/>
                  <a:sym typeface="Helvetica Neue Light"/>
                </a:endParaRPr>
              </a:p>
            </p:txBody>
          </p:sp>
          <p:sp>
            <p:nvSpPr>
              <p:cNvPr id="146" name="Google Shape;146;p25"/>
              <p:cNvSpPr/>
              <p:nvPr/>
            </p:nvSpPr>
            <p:spPr>
              <a:xfrm>
                <a:off x="8520116" y="1855178"/>
                <a:ext cx="2935200" cy="1112700"/>
              </a:xfrm>
              <a:prstGeom prst="rect">
                <a:avLst/>
              </a:prstGeom>
              <a:noFill/>
              <a:ln>
                <a:noFill/>
              </a:ln>
            </p:spPr>
            <p:txBody>
              <a:bodyPr spcFirstLastPara="1" wrap="square" lIns="82925" tIns="40725" rIns="82925" bIns="40725" anchor="t"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1800" i="0" u="none" strike="noStrike" cap="none" dirty="0">
                    <a:solidFill>
                      <a:schemeClr val="bg1"/>
                    </a:solidFill>
                    <a:latin typeface="Lato"/>
                    <a:ea typeface="Lato"/>
                    <a:cs typeface="Lato"/>
                    <a:sym typeface="Lato"/>
                  </a:rPr>
                  <a:t>3. Time series </a:t>
                </a:r>
                <a:endParaRPr sz="600" dirty="0">
                  <a:solidFill>
                    <a:schemeClr val="bg1"/>
                  </a:solidFill>
                  <a:latin typeface="Lato"/>
                  <a:ea typeface="Lato"/>
                  <a:cs typeface="Lato"/>
                  <a:sym typeface="Lato"/>
                </a:endParaRPr>
              </a:p>
              <a:p>
                <a:pPr marL="0" marR="0" lvl="0" indent="0" algn="ctr" rtl="0">
                  <a:lnSpc>
                    <a:spcPct val="100000"/>
                  </a:lnSpc>
                  <a:spcBef>
                    <a:spcPts val="0"/>
                  </a:spcBef>
                  <a:spcAft>
                    <a:spcPts val="0"/>
                  </a:spcAft>
                  <a:buClr>
                    <a:srgbClr val="1A1A1A"/>
                  </a:buClr>
                  <a:buSzPts val="2100"/>
                  <a:buFont typeface="Helvetica Neue Light"/>
                  <a:buNone/>
                </a:pPr>
                <a:r>
                  <a:rPr lang="en-US" sz="1800" i="0" u="none" strike="noStrike" cap="none" dirty="0">
                    <a:solidFill>
                      <a:schemeClr val="bg1"/>
                    </a:solidFill>
                    <a:latin typeface="Lato"/>
                    <a:ea typeface="Lato"/>
                    <a:cs typeface="Lato"/>
                    <a:sym typeface="Lato"/>
                  </a:rPr>
                  <a:t>analysis</a:t>
                </a:r>
                <a:endParaRPr sz="600" dirty="0">
                  <a:solidFill>
                    <a:schemeClr val="bg1"/>
                  </a:solidFill>
                  <a:latin typeface="Lato"/>
                  <a:ea typeface="Lato"/>
                  <a:cs typeface="Lato"/>
                  <a:sym typeface="Lato"/>
                </a:endParaRPr>
              </a:p>
            </p:txBody>
          </p:sp>
        </p:grpSp>
        <p:pic>
          <p:nvPicPr>
            <p:cNvPr id="147" name="Google Shape;147;p25" descr="time-series-forecast.png"/>
            <p:cNvPicPr preferRelativeResize="0"/>
            <p:nvPr/>
          </p:nvPicPr>
          <p:blipFill rotWithShape="1">
            <a:blip r:embed="rId4">
              <a:alphaModFix/>
            </a:blip>
            <a:srcRect l="11754" r="29174" b="17938"/>
            <a:stretch/>
          </p:blipFill>
          <p:spPr>
            <a:xfrm>
              <a:off x="4431694" y="6079053"/>
              <a:ext cx="3910196" cy="3045477"/>
            </a:xfrm>
            <a:prstGeom prst="rect">
              <a:avLst/>
            </a:prstGeom>
            <a:noFill/>
            <a:ln>
              <a:noFill/>
            </a:ln>
          </p:spPr>
        </p:pic>
      </p:grpSp>
      <p:grpSp>
        <p:nvGrpSpPr>
          <p:cNvPr id="148" name="Google Shape;148;p25"/>
          <p:cNvGrpSpPr/>
          <p:nvPr/>
        </p:nvGrpSpPr>
        <p:grpSpPr>
          <a:xfrm>
            <a:off x="3493917" y="1573532"/>
            <a:ext cx="2146213" cy="614252"/>
            <a:chOff x="8435623" y="1819320"/>
            <a:chExt cx="3052500" cy="1164900"/>
          </a:xfrm>
        </p:grpSpPr>
        <p:sp>
          <p:nvSpPr>
            <p:cNvPr id="149" name="Google Shape;149;p25"/>
            <p:cNvSpPr/>
            <p:nvPr/>
          </p:nvSpPr>
          <p:spPr>
            <a:xfrm>
              <a:off x="8435623" y="1819320"/>
              <a:ext cx="3052500" cy="1164900"/>
            </a:xfrm>
            <a:prstGeom prst="roundRect">
              <a:avLst>
                <a:gd name="adj" fmla="val 16667"/>
              </a:avLst>
            </a:prstGeom>
            <a:solidFill>
              <a:srgbClr val="0070C0"/>
            </a:solid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sz="1500" b="0" i="0" u="none" strike="noStrike" cap="none">
                <a:solidFill>
                  <a:schemeClr val="bg1"/>
                </a:solidFill>
                <a:latin typeface="Helvetica Neue Light"/>
                <a:ea typeface="Helvetica Neue Light"/>
                <a:cs typeface="Helvetica Neue Light"/>
                <a:sym typeface="Helvetica Neue Light"/>
              </a:endParaRPr>
            </a:p>
          </p:txBody>
        </p:sp>
        <p:sp>
          <p:nvSpPr>
            <p:cNvPr id="150" name="Google Shape;150;p25"/>
            <p:cNvSpPr/>
            <p:nvPr/>
          </p:nvSpPr>
          <p:spPr>
            <a:xfrm>
              <a:off x="8551976" y="1824806"/>
              <a:ext cx="2936100" cy="1112700"/>
            </a:xfrm>
            <a:prstGeom prst="rect">
              <a:avLst/>
            </a:prstGeom>
            <a:noFill/>
            <a:ln>
              <a:noFill/>
            </a:ln>
          </p:spPr>
          <p:txBody>
            <a:bodyPr spcFirstLastPara="1" wrap="square" lIns="82925" tIns="40725" rIns="82925" bIns="40725" anchor="ctr"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2000" i="0" u="none" strike="noStrike" cap="none" dirty="0">
                  <a:solidFill>
                    <a:schemeClr val="bg1"/>
                  </a:solidFill>
                  <a:latin typeface="Lato"/>
                  <a:ea typeface="Lato"/>
                  <a:cs typeface="Lato"/>
                  <a:sym typeface="Lato"/>
                </a:rPr>
                <a:t>2. Causal models</a:t>
              </a:r>
              <a:endParaRPr sz="800" dirty="0">
                <a:solidFill>
                  <a:schemeClr val="bg1"/>
                </a:solidFill>
                <a:latin typeface="Lato"/>
                <a:ea typeface="Lato"/>
                <a:cs typeface="Lato"/>
                <a:sym typeface="Lato"/>
              </a:endParaRPr>
            </a:p>
          </p:txBody>
        </p:sp>
      </p:grpSp>
      <p:pic>
        <p:nvPicPr>
          <p:cNvPr id="151" name="Google Shape;151;p25"/>
          <p:cNvPicPr preferRelativeResize="0"/>
          <p:nvPr/>
        </p:nvPicPr>
        <p:blipFill rotWithShape="1">
          <a:blip r:embed="rId5">
            <a:alphaModFix/>
          </a:blip>
          <a:srcRect b="5784"/>
          <a:stretch/>
        </p:blipFill>
        <p:spPr>
          <a:xfrm>
            <a:off x="3482374" y="2555819"/>
            <a:ext cx="2146224" cy="173479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6"/>
          <p:cNvSpPr/>
          <p:nvPr/>
        </p:nvSpPr>
        <p:spPr>
          <a:xfrm>
            <a:off x="603249" y="5894784"/>
            <a:ext cx="1905000" cy="342900"/>
          </a:xfrm>
          <a:prstGeom prst="rect">
            <a:avLst/>
          </a:prstGeom>
          <a:noFill/>
          <a:ln>
            <a:noFill/>
          </a:ln>
        </p:spPr>
        <p:txBody>
          <a:bodyPr spcFirstLastPara="1" wrap="square" lIns="83800" tIns="41900" rIns="83800" bIns="41900" anchor="ctr" anchorCtr="0">
            <a:noAutofit/>
          </a:bodyPr>
          <a:lstStyle/>
          <a:p>
            <a:pPr marL="0" marR="0" lvl="0" indent="0" algn="ctr" rtl="0">
              <a:lnSpc>
                <a:spcPct val="100000"/>
              </a:lnSpc>
              <a:spcBef>
                <a:spcPts val="0"/>
              </a:spcBef>
              <a:spcAft>
                <a:spcPts val="0"/>
              </a:spcAft>
              <a:buClr>
                <a:srgbClr val="000000"/>
              </a:buClr>
              <a:buSzPts val="2300"/>
              <a:buFont typeface="Helvetica Neue Light"/>
              <a:buNone/>
            </a:pPr>
            <a:endParaRPr sz="2300" b="0" i="0" u="none" strike="noStrike" cap="none">
              <a:solidFill>
                <a:srgbClr val="000000"/>
              </a:solidFill>
              <a:latin typeface="Helvetica Neue Light"/>
              <a:ea typeface="Helvetica Neue Light"/>
              <a:cs typeface="Helvetica Neue Light"/>
              <a:sym typeface="Helvetica Neue Light"/>
            </a:endParaRPr>
          </a:p>
        </p:txBody>
      </p:sp>
      <p:sp>
        <p:nvSpPr>
          <p:cNvPr id="162" name="Google Shape;162;p26"/>
          <p:cNvSpPr/>
          <p:nvPr/>
        </p:nvSpPr>
        <p:spPr>
          <a:xfrm>
            <a:off x="3041649" y="5894784"/>
            <a:ext cx="2895600" cy="342900"/>
          </a:xfrm>
          <a:prstGeom prst="rect">
            <a:avLst/>
          </a:prstGeom>
          <a:noFill/>
          <a:ln>
            <a:noFill/>
          </a:ln>
        </p:spPr>
        <p:txBody>
          <a:bodyPr spcFirstLastPara="1" wrap="square" lIns="83800" tIns="41900" rIns="83800" bIns="41900" anchor="ctr" anchorCtr="0">
            <a:noAutofit/>
          </a:bodyPr>
          <a:lstStyle/>
          <a:p>
            <a:pPr marL="0" marR="0" lvl="0" indent="0" algn="ctr" rtl="0">
              <a:lnSpc>
                <a:spcPct val="100000"/>
              </a:lnSpc>
              <a:spcBef>
                <a:spcPts val="0"/>
              </a:spcBef>
              <a:spcAft>
                <a:spcPts val="0"/>
              </a:spcAft>
              <a:buClr>
                <a:srgbClr val="000000"/>
              </a:buClr>
              <a:buSzPts val="2300"/>
              <a:buFont typeface="Helvetica Neue Light"/>
              <a:buNone/>
            </a:pPr>
            <a:endParaRPr sz="2300" b="0" i="0" u="none" strike="noStrike" cap="none">
              <a:solidFill>
                <a:srgbClr val="000000"/>
              </a:solidFill>
              <a:latin typeface="Helvetica Neue Light"/>
              <a:ea typeface="Helvetica Neue Light"/>
              <a:cs typeface="Helvetica Neue Light"/>
              <a:sym typeface="Helvetica Neue Light"/>
            </a:endParaRPr>
          </a:p>
        </p:txBody>
      </p:sp>
      <p:pic>
        <p:nvPicPr>
          <p:cNvPr id="163" name="Google Shape;163;p26"/>
          <p:cNvPicPr preferRelativeResize="0"/>
          <p:nvPr/>
        </p:nvPicPr>
        <p:blipFill rotWithShape="1">
          <a:blip r:embed="rId3">
            <a:alphaModFix/>
          </a:blip>
          <a:srcRect l="9757" r="12373"/>
          <a:stretch/>
        </p:blipFill>
        <p:spPr>
          <a:xfrm>
            <a:off x="6967139" y="942241"/>
            <a:ext cx="2115035" cy="1222291"/>
          </a:xfrm>
          <a:prstGeom prst="rect">
            <a:avLst/>
          </a:prstGeom>
          <a:noFill/>
          <a:ln>
            <a:noFill/>
          </a:ln>
        </p:spPr>
      </p:pic>
      <p:sp>
        <p:nvSpPr>
          <p:cNvPr id="164" name="Google Shape;164;p26"/>
          <p:cNvSpPr txBox="1"/>
          <p:nvPr/>
        </p:nvSpPr>
        <p:spPr>
          <a:xfrm>
            <a:off x="603249" y="1133732"/>
            <a:ext cx="5760000" cy="3295800"/>
          </a:xfrm>
          <a:prstGeom prst="rect">
            <a:avLst/>
          </a:prstGeom>
          <a:noFill/>
          <a:ln>
            <a:noFill/>
          </a:ln>
        </p:spPr>
        <p:txBody>
          <a:bodyPr spcFirstLastPara="1" wrap="square" lIns="82925" tIns="40725" rIns="82925" bIns="40725" anchor="ctr" anchorCtr="0">
            <a:noAutofit/>
          </a:bodyPr>
          <a:lstStyle/>
          <a:p>
            <a:pPr marL="292100" marR="0" lvl="0" indent="-177800" algn="l" rtl="0">
              <a:lnSpc>
                <a:spcPct val="100000"/>
              </a:lnSpc>
              <a:spcBef>
                <a:spcPts val="0"/>
              </a:spcBef>
              <a:spcAft>
                <a:spcPts val="0"/>
              </a:spcAft>
              <a:buClr>
                <a:srgbClr val="000000"/>
              </a:buClr>
              <a:buSzPts val="1700"/>
              <a:buFont typeface="Helvetica Neue Light"/>
              <a:buNone/>
            </a:pPr>
            <a:endParaRPr sz="1900" i="0" u="none" strike="noStrike" cap="none" dirty="0">
              <a:solidFill>
                <a:srgbClr val="000000"/>
              </a:solidFill>
              <a:latin typeface="Lato Light"/>
              <a:ea typeface="Lato Light"/>
              <a:cs typeface="Lato Light"/>
              <a:sym typeface="Lato Light"/>
            </a:endParaRPr>
          </a:p>
          <a:p>
            <a:pPr marL="292100" marR="0" lvl="0" indent="-177800" algn="l" rtl="0">
              <a:lnSpc>
                <a:spcPct val="100000"/>
              </a:lnSpc>
              <a:spcBef>
                <a:spcPts val="2700"/>
              </a:spcBef>
              <a:spcAft>
                <a:spcPts val="0"/>
              </a:spcAft>
              <a:buClr>
                <a:srgbClr val="000000"/>
              </a:buClr>
              <a:buSzPts val="1700"/>
              <a:buFont typeface="Helvetica Neue Light"/>
              <a:buNone/>
            </a:pPr>
            <a:endParaRPr sz="1900" i="0" u="none" strike="noStrike" cap="none" dirty="0">
              <a:solidFill>
                <a:srgbClr val="000000"/>
              </a:solidFill>
              <a:latin typeface="Lato Light"/>
              <a:ea typeface="Lato Light"/>
              <a:cs typeface="Lato Light"/>
              <a:sym typeface="Lato Light"/>
            </a:endParaRPr>
          </a:p>
          <a:p>
            <a:pPr marL="292100" marR="0" lvl="0" indent="-260350" algn="l" rtl="0">
              <a:lnSpc>
                <a:spcPct val="100000"/>
              </a:lnSpc>
              <a:spcBef>
                <a:spcPts val="2700"/>
              </a:spcBef>
              <a:spcAft>
                <a:spcPts val="0"/>
              </a:spcAft>
              <a:buClr>
                <a:srgbClr val="000000"/>
              </a:buClr>
              <a:buSzPts val="1300"/>
              <a:buFont typeface="Lato Light"/>
              <a:buChar char="•"/>
            </a:pPr>
            <a:r>
              <a:rPr lang="en-US" sz="1900" i="0" u="none" strike="noStrike" cap="none" dirty="0">
                <a:solidFill>
                  <a:srgbClr val="000000"/>
                </a:solidFill>
                <a:latin typeface="Lato Light"/>
                <a:ea typeface="Lato Light"/>
                <a:cs typeface="Lato Light"/>
                <a:sym typeface="Lato Light"/>
              </a:rPr>
              <a:t>Qualitative forecasting methods are primarily subjective and rely on human expertise and judgement</a:t>
            </a:r>
            <a:endParaRPr sz="500" dirty="0">
              <a:latin typeface="Lato Light"/>
              <a:ea typeface="Lato Light"/>
              <a:cs typeface="Lato Light"/>
              <a:sym typeface="Lato Light"/>
            </a:endParaRPr>
          </a:p>
          <a:p>
            <a:pPr marL="292100" marR="0" lvl="0" indent="-260350" algn="l" rtl="0">
              <a:lnSpc>
                <a:spcPct val="100000"/>
              </a:lnSpc>
              <a:spcBef>
                <a:spcPts val="2700"/>
              </a:spcBef>
              <a:spcAft>
                <a:spcPts val="0"/>
              </a:spcAft>
              <a:buClr>
                <a:srgbClr val="000000"/>
              </a:buClr>
              <a:buSzPts val="1300"/>
              <a:buFont typeface="Lato Light"/>
              <a:buChar char="•"/>
            </a:pPr>
            <a:r>
              <a:rPr lang="en-US" sz="1900" i="0" u="none" strike="noStrike" cap="none" dirty="0">
                <a:solidFill>
                  <a:srgbClr val="000000"/>
                </a:solidFill>
                <a:latin typeface="Lato Light"/>
                <a:ea typeface="Lato Light"/>
                <a:cs typeface="Lato Light"/>
                <a:sym typeface="Lato Light"/>
              </a:rPr>
              <a:t>Most appropriate when little historical data are available like in the case of demand forecasts for new products</a:t>
            </a:r>
            <a:endParaRPr sz="500" dirty="0">
              <a:latin typeface="Lato Light"/>
              <a:ea typeface="Lato Light"/>
              <a:cs typeface="Lato Light"/>
              <a:sym typeface="Lato Light"/>
            </a:endParaRPr>
          </a:p>
          <a:p>
            <a:pPr marL="292100" marR="0" lvl="0" indent="-260350" algn="l" rtl="0">
              <a:lnSpc>
                <a:spcPct val="100000"/>
              </a:lnSpc>
              <a:spcBef>
                <a:spcPts val="2700"/>
              </a:spcBef>
              <a:spcAft>
                <a:spcPts val="0"/>
              </a:spcAft>
              <a:buClr>
                <a:srgbClr val="000000"/>
              </a:buClr>
              <a:buSzPts val="1300"/>
              <a:buFont typeface="Lato Light"/>
              <a:buChar char="•"/>
            </a:pPr>
            <a:r>
              <a:rPr lang="en-US" sz="1900" i="0" u="none" strike="noStrike" cap="none" dirty="0">
                <a:solidFill>
                  <a:srgbClr val="000000"/>
                </a:solidFill>
                <a:latin typeface="Lato Light"/>
                <a:ea typeface="Lato Light"/>
                <a:cs typeface="Lato Light"/>
                <a:sym typeface="Lato Light"/>
              </a:rPr>
              <a:t>Popular qualitative forecasting methods are: Delphi Approach, Market research, Life Cycle analogy, informed judgement </a:t>
            </a:r>
            <a:endParaRPr sz="500" dirty="0">
              <a:latin typeface="Lato Light"/>
              <a:ea typeface="Lato Light"/>
              <a:cs typeface="Lato Light"/>
              <a:sym typeface="Lato Light"/>
            </a:endParaRPr>
          </a:p>
          <a:p>
            <a:pPr marL="0" marR="0" lvl="0" indent="0" algn="l" rtl="0">
              <a:lnSpc>
                <a:spcPct val="100000"/>
              </a:lnSpc>
              <a:spcBef>
                <a:spcPts val="2700"/>
              </a:spcBef>
              <a:spcAft>
                <a:spcPts val="0"/>
              </a:spcAft>
              <a:buClr>
                <a:srgbClr val="000000"/>
              </a:buClr>
              <a:buSzPts val="1700"/>
              <a:buFont typeface="Helvetica Neue Light"/>
              <a:buNone/>
            </a:pPr>
            <a:endParaRPr sz="1900" i="0" u="none" strike="noStrike" cap="none" dirty="0">
              <a:solidFill>
                <a:srgbClr val="000000"/>
              </a:solidFill>
              <a:latin typeface="Lato Light"/>
              <a:ea typeface="Lato Light"/>
              <a:cs typeface="Lato Light"/>
              <a:sym typeface="Lato Light"/>
            </a:endParaRPr>
          </a:p>
        </p:txBody>
      </p:sp>
      <p:grpSp>
        <p:nvGrpSpPr>
          <p:cNvPr id="165" name="Google Shape;165;p26"/>
          <p:cNvGrpSpPr/>
          <p:nvPr/>
        </p:nvGrpSpPr>
        <p:grpSpPr>
          <a:xfrm>
            <a:off x="6853750" y="174504"/>
            <a:ext cx="2146213" cy="614252"/>
            <a:chOff x="8435623" y="1855178"/>
            <a:chExt cx="3052500" cy="1164900"/>
          </a:xfrm>
          <a:solidFill>
            <a:srgbClr val="0070C0"/>
          </a:solidFill>
        </p:grpSpPr>
        <p:sp>
          <p:nvSpPr>
            <p:cNvPr id="166" name="Google Shape;166;p26"/>
            <p:cNvSpPr/>
            <p:nvPr/>
          </p:nvSpPr>
          <p:spPr>
            <a:xfrm>
              <a:off x="8435623" y="1855178"/>
              <a:ext cx="3052500" cy="1164900"/>
            </a:xfrm>
            <a:prstGeom prst="roundRect">
              <a:avLst>
                <a:gd name="adj" fmla="val 16667"/>
              </a:avLst>
            </a:prstGeom>
            <a:grp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i="0" u="none" strike="noStrike" cap="none">
                <a:solidFill>
                  <a:srgbClr val="FFFFFF"/>
                </a:solidFill>
                <a:latin typeface="Lato Light"/>
                <a:ea typeface="Lato Light"/>
                <a:cs typeface="Lato Light"/>
                <a:sym typeface="Lato Light"/>
              </a:endParaRPr>
            </a:p>
          </p:txBody>
        </p:sp>
        <p:sp>
          <p:nvSpPr>
            <p:cNvPr id="167" name="Google Shape;167;p26"/>
            <p:cNvSpPr/>
            <p:nvPr/>
          </p:nvSpPr>
          <p:spPr>
            <a:xfrm>
              <a:off x="8610740" y="1998532"/>
              <a:ext cx="2659500" cy="620100"/>
            </a:xfrm>
            <a:prstGeom prst="rect">
              <a:avLst/>
            </a:prstGeom>
            <a:grpFill/>
            <a:ln>
              <a:noFill/>
            </a:ln>
          </p:spPr>
          <p:txBody>
            <a:bodyPr spcFirstLastPara="1" wrap="square" lIns="82925" tIns="40725" rIns="82925" bIns="40725" anchor="t"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2100" i="0" u="none" strike="noStrike" cap="none" dirty="0">
                  <a:solidFill>
                    <a:schemeClr val="bg1"/>
                  </a:solidFill>
                  <a:latin typeface="Lato"/>
                  <a:ea typeface="Lato"/>
                  <a:cs typeface="Lato"/>
                  <a:sym typeface="Lato"/>
                </a:rPr>
                <a:t>1. Qualitative</a:t>
              </a:r>
              <a:endParaRPr sz="900" dirty="0">
                <a:solidFill>
                  <a:schemeClr val="bg1"/>
                </a:solidFill>
                <a:latin typeface="Lato"/>
                <a:ea typeface="Lato"/>
                <a:cs typeface="Lato"/>
                <a:sym typeface="Lato"/>
              </a:endParaRPr>
            </a:p>
          </p:txBody>
        </p:sp>
      </p:grpSp>
      <p:sp>
        <p:nvSpPr>
          <p:cNvPr id="168" name="Google Shape;168;p26"/>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Qualitative methods</a:t>
            </a:r>
            <a:endParaRPr sz="2800" dirty="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dirty="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dirty="0">
              <a:solidFill>
                <a:srgbClr val="2F2F2F"/>
              </a:solidFill>
              <a:latin typeface="Lato Black"/>
              <a:ea typeface="Lato Black"/>
              <a:cs typeface="Lato Black"/>
              <a:sym typeface="Lato Black"/>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27"/>
          <p:cNvPicPr preferRelativeResize="0"/>
          <p:nvPr/>
        </p:nvPicPr>
        <p:blipFill rotWithShape="1">
          <a:blip r:embed="rId3">
            <a:alphaModFix/>
          </a:blip>
          <a:srcRect l="9156" t="15377" b="15418"/>
          <a:stretch/>
        </p:blipFill>
        <p:spPr>
          <a:xfrm>
            <a:off x="908050" y="1538475"/>
            <a:ext cx="5245954" cy="2016900"/>
          </a:xfrm>
          <a:prstGeom prst="rect">
            <a:avLst/>
          </a:prstGeom>
          <a:noFill/>
          <a:ln>
            <a:noFill/>
          </a:ln>
        </p:spPr>
      </p:pic>
      <p:sp>
        <p:nvSpPr>
          <p:cNvPr id="180" name="Google Shape;180;p27"/>
          <p:cNvSpPr/>
          <p:nvPr/>
        </p:nvSpPr>
        <p:spPr>
          <a:xfrm>
            <a:off x="603249" y="5894784"/>
            <a:ext cx="1905000" cy="342900"/>
          </a:xfrm>
          <a:prstGeom prst="rect">
            <a:avLst/>
          </a:prstGeom>
          <a:noFill/>
          <a:ln>
            <a:noFill/>
          </a:ln>
        </p:spPr>
        <p:txBody>
          <a:bodyPr spcFirstLastPara="1" wrap="square" lIns="83800" tIns="41900" rIns="83800" bIns="41900" anchor="ctr" anchorCtr="0">
            <a:noAutofit/>
          </a:bodyPr>
          <a:lstStyle/>
          <a:p>
            <a:pPr marL="0" marR="0" lvl="0" indent="0" algn="ctr" rtl="0">
              <a:lnSpc>
                <a:spcPct val="100000"/>
              </a:lnSpc>
              <a:spcBef>
                <a:spcPts val="0"/>
              </a:spcBef>
              <a:spcAft>
                <a:spcPts val="0"/>
              </a:spcAft>
              <a:buClr>
                <a:srgbClr val="000000"/>
              </a:buClr>
              <a:buSzPts val="2300"/>
              <a:buFont typeface="Helvetica Neue Light"/>
              <a:buNone/>
            </a:pPr>
            <a:endParaRPr sz="2300" b="0" i="0" u="none" strike="noStrike" cap="none">
              <a:solidFill>
                <a:srgbClr val="000000"/>
              </a:solidFill>
              <a:latin typeface="Helvetica Neue Light"/>
              <a:ea typeface="Helvetica Neue Light"/>
              <a:cs typeface="Helvetica Neue Light"/>
              <a:sym typeface="Helvetica Neue Light"/>
            </a:endParaRPr>
          </a:p>
        </p:txBody>
      </p:sp>
      <p:sp>
        <p:nvSpPr>
          <p:cNvPr id="181" name="Google Shape;181;p27"/>
          <p:cNvSpPr/>
          <p:nvPr/>
        </p:nvSpPr>
        <p:spPr>
          <a:xfrm>
            <a:off x="3041649" y="5894784"/>
            <a:ext cx="2895600" cy="342900"/>
          </a:xfrm>
          <a:prstGeom prst="rect">
            <a:avLst/>
          </a:prstGeom>
          <a:noFill/>
          <a:ln>
            <a:noFill/>
          </a:ln>
        </p:spPr>
        <p:txBody>
          <a:bodyPr spcFirstLastPara="1" wrap="square" lIns="83800" tIns="41900" rIns="83800" bIns="41900" anchor="ctr" anchorCtr="0">
            <a:noAutofit/>
          </a:bodyPr>
          <a:lstStyle/>
          <a:p>
            <a:pPr marL="0" marR="0" lvl="0" indent="0" algn="ctr" rtl="0">
              <a:lnSpc>
                <a:spcPct val="100000"/>
              </a:lnSpc>
              <a:spcBef>
                <a:spcPts val="0"/>
              </a:spcBef>
              <a:spcAft>
                <a:spcPts val="0"/>
              </a:spcAft>
              <a:buClr>
                <a:srgbClr val="000000"/>
              </a:buClr>
              <a:buSzPts val="2300"/>
              <a:buFont typeface="Helvetica Neue Light"/>
              <a:buNone/>
            </a:pPr>
            <a:endParaRPr sz="2300" b="0" i="0" u="none" strike="noStrike" cap="none">
              <a:solidFill>
                <a:srgbClr val="000000"/>
              </a:solidFill>
              <a:latin typeface="Helvetica Neue Light"/>
              <a:ea typeface="Helvetica Neue Light"/>
              <a:cs typeface="Helvetica Neue Light"/>
              <a:sym typeface="Helvetica Neue Light"/>
            </a:endParaRPr>
          </a:p>
        </p:txBody>
      </p:sp>
      <p:sp>
        <p:nvSpPr>
          <p:cNvPr id="182" name="Google Shape;182;p27"/>
          <p:cNvSpPr txBox="1"/>
          <p:nvPr/>
        </p:nvSpPr>
        <p:spPr>
          <a:xfrm>
            <a:off x="959211" y="3665793"/>
            <a:ext cx="4286100" cy="249000"/>
          </a:xfrm>
          <a:prstGeom prst="rect">
            <a:avLst/>
          </a:prstGeom>
          <a:noFill/>
          <a:ln>
            <a:noFill/>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1200" b="0" i="0" u="none" strike="noStrike" cap="none">
                <a:solidFill>
                  <a:srgbClr val="000000"/>
                </a:solidFill>
                <a:latin typeface="Arial"/>
                <a:ea typeface="Arial"/>
                <a:cs typeface="Arial"/>
                <a:sym typeface="Arial"/>
              </a:rPr>
              <a:t>Number of consultants</a:t>
            </a:r>
            <a:endParaRPr sz="1200" b="0" i="0" u="none" strike="noStrike" cap="none">
              <a:solidFill>
                <a:srgbClr val="000000"/>
              </a:solidFill>
              <a:latin typeface="Arial"/>
              <a:ea typeface="Arial"/>
              <a:cs typeface="Arial"/>
              <a:sym typeface="Arial"/>
            </a:endParaRPr>
          </a:p>
        </p:txBody>
      </p:sp>
      <p:sp>
        <p:nvSpPr>
          <p:cNvPr id="183" name="Google Shape;183;p27"/>
          <p:cNvSpPr txBox="1"/>
          <p:nvPr/>
        </p:nvSpPr>
        <p:spPr>
          <a:xfrm rot="-5400000">
            <a:off x="-915659" y="2381023"/>
            <a:ext cx="3214800" cy="331800"/>
          </a:xfrm>
          <a:prstGeom prst="rect">
            <a:avLst/>
          </a:prstGeom>
          <a:noFill/>
          <a:ln>
            <a:noFill/>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1100" b="0" i="0" u="none" strike="noStrike" cap="none">
                <a:solidFill>
                  <a:srgbClr val="000000"/>
                </a:solidFill>
                <a:latin typeface="Arial"/>
                <a:ea typeface="Arial"/>
                <a:cs typeface="Arial"/>
                <a:sym typeface="Arial"/>
              </a:rPr>
              <a:t>Inbound calls received (x 1000)</a:t>
            </a:r>
            <a:endParaRPr sz="500"/>
          </a:p>
        </p:txBody>
      </p:sp>
      <p:sp>
        <p:nvSpPr>
          <p:cNvPr id="184" name="Google Shape;184;p27"/>
          <p:cNvSpPr txBox="1"/>
          <p:nvPr/>
        </p:nvSpPr>
        <p:spPr>
          <a:xfrm>
            <a:off x="460625" y="4093775"/>
            <a:ext cx="7846200" cy="930600"/>
          </a:xfrm>
          <a:prstGeom prst="rect">
            <a:avLst/>
          </a:prstGeom>
          <a:noFill/>
          <a:ln>
            <a:noFill/>
          </a:ln>
        </p:spPr>
        <p:txBody>
          <a:bodyPr spcFirstLastPara="1" wrap="square" lIns="32750" tIns="32750" rIns="32750" bIns="32750" anchor="ctr" anchorCtr="0">
            <a:noAutofit/>
          </a:bodyPr>
          <a:lstStyle/>
          <a:p>
            <a:pPr marL="0" marR="0" lvl="0" indent="0" algn="l" rtl="0">
              <a:lnSpc>
                <a:spcPct val="100000"/>
              </a:lnSpc>
              <a:spcBef>
                <a:spcPts val="0"/>
              </a:spcBef>
              <a:spcAft>
                <a:spcPts val="0"/>
              </a:spcAft>
              <a:buClr>
                <a:srgbClr val="000000"/>
              </a:buClr>
              <a:buSzPts val="2300"/>
              <a:buFont typeface="Helvetica Neue Light"/>
              <a:buNone/>
            </a:pPr>
            <a:r>
              <a:rPr lang="en-US" sz="1600" i="0" u="none" strike="noStrike" cap="none">
                <a:solidFill>
                  <a:srgbClr val="000000"/>
                </a:solidFill>
                <a:latin typeface="Lato Light"/>
                <a:ea typeface="Lato Light"/>
                <a:cs typeface="Lato Light"/>
                <a:sym typeface="Lato Light"/>
              </a:rPr>
              <a:t>We can use data from the past to model the relationship between variables</a:t>
            </a:r>
            <a:endParaRPr sz="1600" i="0" u="none" strike="noStrike" cap="none">
              <a:solidFill>
                <a:srgbClr val="000000"/>
              </a:solidFill>
              <a:latin typeface="Lato Light"/>
              <a:ea typeface="Lato Light"/>
              <a:cs typeface="Lato Light"/>
              <a:sym typeface="Lato Light"/>
            </a:endParaRPr>
          </a:p>
          <a:p>
            <a:pPr marL="0" marR="0" lvl="0" indent="0" algn="l" rtl="0">
              <a:lnSpc>
                <a:spcPct val="100000"/>
              </a:lnSpc>
              <a:spcBef>
                <a:spcPts val="0"/>
              </a:spcBef>
              <a:spcAft>
                <a:spcPts val="0"/>
              </a:spcAft>
              <a:buClr>
                <a:srgbClr val="000000"/>
              </a:buClr>
              <a:buSzPts val="2300"/>
              <a:buFont typeface="Helvetica Neue Light"/>
              <a:buNone/>
            </a:pPr>
            <a:r>
              <a:rPr lang="en-US" sz="1600">
                <a:latin typeface="Lato Light"/>
                <a:ea typeface="Lato Light"/>
                <a:cs typeface="Lato Light"/>
                <a:sym typeface="Lato Light"/>
              </a:rPr>
              <a:t>e.g. simple linear regression, SVM, random forest, XGBoost etc.</a:t>
            </a:r>
            <a:endParaRPr sz="1600">
              <a:latin typeface="Lato Light"/>
              <a:ea typeface="Lato Light"/>
              <a:cs typeface="Lato Light"/>
              <a:sym typeface="Lato Light"/>
            </a:endParaRPr>
          </a:p>
        </p:txBody>
      </p:sp>
      <p:pic>
        <p:nvPicPr>
          <p:cNvPr id="185" name="Google Shape;185;p27"/>
          <p:cNvPicPr preferRelativeResize="0"/>
          <p:nvPr/>
        </p:nvPicPr>
        <p:blipFill rotWithShape="1">
          <a:blip r:embed="rId4">
            <a:alphaModFix/>
          </a:blip>
          <a:srcRect b="5784"/>
          <a:stretch/>
        </p:blipFill>
        <p:spPr>
          <a:xfrm>
            <a:off x="7075489" y="848060"/>
            <a:ext cx="1745476" cy="1410934"/>
          </a:xfrm>
          <a:prstGeom prst="rect">
            <a:avLst/>
          </a:prstGeom>
          <a:noFill/>
          <a:ln>
            <a:noFill/>
          </a:ln>
        </p:spPr>
      </p:pic>
      <p:sp>
        <p:nvSpPr>
          <p:cNvPr id="186" name="Google Shape;186;p27"/>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a:solidFill>
                  <a:srgbClr val="2F2F2F"/>
                </a:solidFill>
                <a:latin typeface="Lato Black"/>
                <a:ea typeface="Lato Black"/>
                <a:cs typeface="Lato Black"/>
                <a:sym typeface="Lato Black"/>
              </a:rPr>
              <a:t>Causal methods</a:t>
            </a:r>
            <a:endParaRPr sz="280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a:solidFill>
                <a:srgbClr val="2F2F2F"/>
              </a:solidFill>
              <a:latin typeface="Lato Black"/>
              <a:ea typeface="Lato Black"/>
              <a:cs typeface="Lato Black"/>
              <a:sym typeface="Lato Black"/>
            </a:endParaRPr>
          </a:p>
        </p:txBody>
      </p:sp>
      <p:grpSp>
        <p:nvGrpSpPr>
          <p:cNvPr id="188" name="Google Shape;188;p27"/>
          <p:cNvGrpSpPr/>
          <p:nvPr/>
        </p:nvGrpSpPr>
        <p:grpSpPr>
          <a:xfrm>
            <a:off x="6875130" y="147057"/>
            <a:ext cx="2146213" cy="614252"/>
            <a:chOff x="8435623" y="1819320"/>
            <a:chExt cx="3052500" cy="1164900"/>
          </a:xfrm>
        </p:grpSpPr>
        <p:sp>
          <p:nvSpPr>
            <p:cNvPr id="189" name="Google Shape;189;p27"/>
            <p:cNvSpPr/>
            <p:nvPr/>
          </p:nvSpPr>
          <p:spPr>
            <a:xfrm>
              <a:off x="8435623" y="1819320"/>
              <a:ext cx="3052500" cy="1164900"/>
            </a:xfrm>
            <a:prstGeom prst="roundRect">
              <a:avLst>
                <a:gd name="adj" fmla="val 16667"/>
              </a:avLst>
            </a:prstGeom>
            <a:solidFill>
              <a:srgbClr val="0070C0"/>
            </a:solid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sz="1500" b="0" i="0" u="none" strike="noStrike" cap="none">
                <a:solidFill>
                  <a:srgbClr val="FFFFFF"/>
                </a:solidFill>
                <a:latin typeface="Helvetica Neue Light"/>
                <a:ea typeface="Helvetica Neue Light"/>
                <a:cs typeface="Helvetica Neue Light"/>
                <a:sym typeface="Helvetica Neue Light"/>
              </a:endParaRPr>
            </a:p>
          </p:txBody>
        </p:sp>
        <p:sp>
          <p:nvSpPr>
            <p:cNvPr id="190" name="Google Shape;190;p27"/>
            <p:cNvSpPr/>
            <p:nvPr/>
          </p:nvSpPr>
          <p:spPr>
            <a:xfrm>
              <a:off x="8551976" y="1824806"/>
              <a:ext cx="2936100" cy="1112700"/>
            </a:xfrm>
            <a:prstGeom prst="rect">
              <a:avLst/>
            </a:prstGeom>
            <a:noFill/>
            <a:ln>
              <a:noFill/>
            </a:ln>
          </p:spPr>
          <p:txBody>
            <a:bodyPr spcFirstLastPara="1" wrap="square" lIns="82925" tIns="40725" rIns="82925" bIns="40725" anchor="ctr"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2000" i="0" u="none" strike="noStrike" cap="none" dirty="0">
                  <a:solidFill>
                    <a:schemeClr val="bg1"/>
                  </a:solidFill>
                  <a:latin typeface="Lato"/>
                  <a:ea typeface="Lato"/>
                  <a:cs typeface="Lato"/>
                  <a:sym typeface="Lato"/>
                </a:rPr>
                <a:t>2. Causal models</a:t>
              </a:r>
              <a:endParaRPr sz="800" dirty="0">
                <a:solidFill>
                  <a:schemeClr val="bg1"/>
                </a:solidFill>
                <a:latin typeface="Lato"/>
                <a:ea typeface="Lato"/>
                <a:cs typeface="Lato"/>
                <a:sym typeface="La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8"/>
          <p:cNvSpPr txBox="1"/>
          <p:nvPr/>
        </p:nvSpPr>
        <p:spPr>
          <a:xfrm>
            <a:off x="616500" y="969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Time series analysis</a:t>
            </a:r>
            <a:endParaRPr sz="2800" dirty="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dirty="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dirty="0">
              <a:solidFill>
                <a:srgbClr val="2F2F2F"/>
              </a:solidFill>
              <a:latin typeface="Lato Black"/>
              <a:ea typeface="Lato Black"/>
              <a:cs typeface="Lato Black"/>
              <a:sym typeface="Lato Black"/>
            </a:endParaRPr>
          </a:p>
        </p:txBody>
      </p:sp>
      <p:grpSp>
        <p:nvGrpSpPr>
          <p:cNvPr id="197" name="Google Shape;197;p28"/>
          <p:cNvGrpSpPr/>
          <p:nvPr/>
        </p:nvGrpSpPr>
        <p:grpSpPr>
          <a:xfrm>
            <a:off x="6888170" y="120478"/>
            <a:ext cx="2146213" cy="1118521"/>
            <a:chOff x="5002930" y="4145703"/>
            <a:chExt cx="3052500" cy="2121224"/>
          </a:xfrm>
        </p:grpSpPr>
        <p:sp>
          <p:nvSpPr>
            <p:cNvPr id="198" name="Google Shape;198;p28"/>
            <p:cNvSpPr/>
            <p:nvPr/>
          </p:nvSpPr>
          <p:spPr>
            <a:xfrm>
              <a:off x="6262949" y="5585327"/>
              <a:ext cx="259800" cy="681600"/>
            </a:xfrm>
            <a:prstGeom prst="rect">
              <a:avLst/>
            </a:prstGeom>
            <a:noFill/>
            <a:ln>
              <a:noFill/>
            </a:ln>
          </p:spPr>
          <p:txBody>
            <a:bodyPr spcFirstLastPara="1" wrap="square" lIns="82925" tIns="40725" rIns="82925" bIns="40725" anchor="t" anchorCtr="0">
              <a:noAutofit/>
            </a:bodyPr>
            <a:lstStyle/>
            <a:p>
              <a:pPr marL="0" marR="0" lvl="0" indent="0" algn="ctr" rtl="0">
                <a:lnSpc>
                  <a:spcPct val="100000"/>
                </a:lnSpc>
                <a:spcBef>
                  <a:spcPts val="0"/>
                </a:spcBef>
                <a:spcAft>
                  <a:spcPts val="0"/>
                </a:spcAft>
                <a:buClr>
                  <a:srgbClr val="000000"/>
                </a:buClr>
                <a:buSzPts val="2300"/>
                <a:buFont typeface="Helvetica Neue Light"/>
                <a:buNone/>
              </a:pPr>
              <a:endParaRPr sz="2300" b="1" i="0" u="none" strike="noStrike" cap="none">
                <a:solidFill>
                  <a:srgbClr val="1A1A1A"/>
                </a:solidFill>
                <a:latin typeface="Arial"/>
                <a:ea typeface="Arial"/>
                <a:cs typeface="Arial"/>
                <a:sym typeface="Arial"/>
              </a:endParaRPr>
            </a:p>
          </p:txBody>
        </p:sp>
        <p:grpSp>
          <p:nvGrpSpPr>
            <p:cNvPr id="199" name="Google Shape;199;p28"/>
            <p:cNvGrpSpPr/>
            <p:nvPr/>
          </p:nvGrpSpPr>
          <p:grpSpPr>
            <a:xfrm>
              <a:off x="5002930" y="4145703"/>
              <a:ext cx="3052500" cy="1164900"/>
              <a:chOff x="8435623" y="1855178"/>
              <a:chExt cx="3052500" cy="1164900"/>
            </a:xfrm>
          </p:grpSpPr>
          <p:sp>
            <p:nvSpPr>
              <p:cNvPr id="200" name="Google Shape;200;p28"/>
              <p:cNvSpPr/>
              <p:nvPr/>
            </p:nvSpPr>
            <p:spPr>
              <a:xfrm>
                <a:off x="8435623" y="1855178"/>
                <a:ext cx="3052500" cy="1164900"/>
              </a:xfrm>
              <a:prstGeom prst="roundRect">
                <a:avLst>
                  <a:gd name="adj" fmla="val 16667"/>
                </a:avLst>
              </a:prstGeom>
              <a:solidFill>
                <a:srgbClr val="0070C0"/>
              </a:solidFill>
              <a:ln w="12700" cap="flat" cmpd="sng">
                <a:solidFill>
                  <a:schemeClr val="dk1"/>
                </a:solidFill>
                <a:prstDash val="solid"/>
                <a:miter lim="400000"/>
                <a:headEnd type="none" w="sm" len="sm"/>
                <a:tailEnd type="none" w="sm" len="sm"/>
              </a:ln>
            </p:spPr>
            <p:txBody>
              <a:bodyPr spcFirstLastPara="1" wrap="square" lIns="32750" tIns="32750" rIns="32750" bIns="32750" anchor="ctr" anchorCtr="0">
                <a:noAutofit/>
              </a:bodyPr>
              <a:lstStyle/>
              <a:p>
                <a:pPr marL="0" marR="0" lvl="0" indent="0" algn="ctr" rtl="0">
                  <a:lnSpc>
                    <a:spcPct val="100000"/>
                  </a:lnSpc>
                  <a:spcBef>
                    <a:spcPts val="0"/>
                  </a:spcBef>
                  <a:spcAft>
                    <a:spcPts val="0"/>
                  </a:spcAft>
                  <a:buClr>
                    <a:srgbClr val="000000"/>
                  </a:buClr>
                  <a:buSzPts val="1500"/>
                  <a:buFont typeface="Helvetica Neue Light"/>
                  <a:buNone/>
                </a:pPr>
                <a:endParaRPr sz="1500" b="0" i="0" u="none" strike="noStrike" cap="none">
                  <a:solidFill>
                    <a:srgbClr val="FFFFFF"/>
                  </a:solidFill>
                  <a:latin typeface="Helvetica Neue Light"/>
                  <a:ea typeface="Helvetica Neue Light"/>
                  <a:cs typeface="Helvetica Neue Light"/>
                  <a:sym typeface="Helvetica Neue Light"/>
                </a:endParaRPr>
              </a:p>
            </p:txBody>
          </p:sp>
          <p:sp>
            <p:nvSpPr>
              <p:cNvPr id="201" name="Google Shape;201;p28"/>
              <p:cNvSpPr/>
              <p:nvPr/>
            </p:nvSpPr>
            <p:spPr>
              <a:xfrm>
                <a:off x="8520116" y="1855178"/>
                <a:ext cx="2935200" cy="1112700"/>
              </a:xfrm>
              <a:prstGeom prst="rect">
                <a:avLst/>
              </a:prstGeom>
              <a:noFill/>
              <a:ln>
                <a:noFill/>
              </a:ln>
            </p:spPr>
            <p:txBody>
              <a:bodyPr spcFirstLastPara="1" wrap="square" lIns="82925" tIns="40725" rIns="82925" bIns="40725" anchor="t" anchorCtr="0">
                <a:noAutofit/>
              </a:bodyPr>
              <a:lstStyle/>
              <a:p>
                <a:pPr marL="0" marR="0" lvl="0" indent="0" algn="ctr" rtl="0">
                  <a:lnSpc>
                    <a:spcPct val="100000"/>
                  </a:lnSpc>
                  <a:spcBef>
                    <a:spcPts val="0"/>
                  </a:spcBef>
                  <a:spcAft>
                    <a:spcPts val="0"/>
                  </a:spcAft>
                  <a:buClr>
                    <a:srgbClr val="1A1A1A"/>
                  </a:buClr>
                  <a:buSzPts val="2100"/>
                  <a:buFont typeface="Helvetica Neue Light"/>
                  <a:buNone/>
                </a:pPr>
                <a:r>
                  <a:rPr lang="en-US" sz="1800" i="0" u="none" strike="noStrike" cap="none" dirty="0">
                    <a:solidFill>
                      <a:schemeClr val="bg1"/>
                    </a:solidFill>
                    <a:latin typeface="Lato"/>
                    <a:ea typeface="Lato"/>
                    <a:cs typeface="Lato"/>
                    <a:sym typeface="Lato"/>
                  </a:rPr>
                  <a:t>3. Time series </a:t>
                </a:r>
                <a:endParaRPr sz="600" dirty="0">
                  <a:solidFill>
                    <a:schemeClr val="bg1"/>
                  </a:solidFill>
                  <a:latin typeface="Lato"/>
                  <a:ea typeface="Lato"/>
                  <a:cs typeface="Lato"/>
                  <a:sym typeface="Lato"/>
                </a:endParaRPr>
              </a:p>
              <a:p>
                <a:pPr marL="0" marR="0" lvl="0" indent="0" algn="ctr" rtl="0">
                  <a:lnSpc>
                    <a:spcPct val="100000"/>
                  </a:lnSpc>
                  <a:spcBef>
                    <a:spcPts val="0"/>
                  </a:spcBef>
                  <a:spcAft>
                    <a:spcPts val="0"/>
                  </a:spcAft>
                  <a:buClr>
                    <a:srgbClr val="1A1A1A"/>
                  </a:buClr>
                  <a:buSzPts val="2100"/>
                  <a:buFont typeface="Helvetica Neue Light"/>
                  <a:buNone/>
                </a:pPr>
                <a:r>
                  <a:rPr lang="en-US" sz="1800" i="0" u="none" strike="noStrike" cap="none" dirty="0">
                    <a:solidFill>
                      <a:schemeClr val="bg1"/>
                    </a:solidFill>
                    <a:latin typeface="Lato"/>
                    <a:ea typeface="Lato"/>
                    <a:cs typeface="Lato"/>
                    <a:sym typeface="Lato"/>
                  </a:rPr>
                  <a:t>analysis</a:t>
                </a:r>
                <a:endParaRPr sz="600" dirty="0">
                  <a:solidFill>
                    <a:schemeClr val="bg1"/>
                  </a:solidFill>
                  <a:latin typeface="Lato"/>
                  <a:ea typeface="Lato"/>
                  <a:cs typeface="Lato"/>
                  <a:sym typeface="Lato"/>
                </a:endParaRPr>
              </a:p>
            </p:txBody>
          </p:sp>
        </p:grpSp>
      </p:grpSp>
      <p:pic>
        <p:nvPicPr>
          <p:cNvPr id="202" name="Google Shape;202;p28" descr="time-series-forecast.png"/>
          <p:cNvPicPr preferRelativeResize="0"/>
          <p:nvPr/>
        </p:nvPicPr>
        <p:blipFill rotWithShape="1">
          <a:blip r:embed="rId3">
            <a:alphaModFix/>
          </a:blip>
          <a:srcRect l="11754" r="29174" b="17938"/>
          <a:stretch/>
        </p:blipFill>
        <p:spPr>
          <a:xfrm>
            <a:off x="7124127" y="821992"/>
            <a:ext cx="1814930" cy="908339"/>
          </a:xfrm>
          <a:prstGeom prst="rect">
            <a:avLst/>
          </a:prstGeom>
          <a:noFill/>
          <a:ln>
            <a:noFill/>
          </a:ln>
        </p:spPr>
      </p:pic>
      <p:sp>
        <p:nvSpPr>
          <p:cNvPr id="203" name="Google Shape;203;p28"/>
          <p:cNvSpPr txBox="1"/>
          <p:nvPr/>
        </p:nvSpPr>
        <p:spPr>
          <a:xfrm>
            <a:off x="672775" y="757700"/>
            <a:ext cx="6215400" cy="3074400"/>
          </a:xfrm>
          <a:prstGeom prst="rect">
            <a:avLst/>
          </a:prstGeom>
          <a:noFill/>
          <a:ln>
            <a:noFill/>
          </a:ln>
        </p:spPr>
        <p:txBody>
          <a:bodyPr spcFirstLastPara="1" wrap="square" lIns="82925" tIns="40725" rIns="82925" bIns="40725" anchor="ctr" anchorCtr="0">
            <a:noAutofit/>
          </a:bodyPr>
          <a:lstStyle/>
          <a:p>
            <a:pPr marL="0" marR="0" lvl="0" indent="0" algn="l" rtl="0">
              <a:lnSpc>
                <a:spcPct val="90000"/>
              </a:lnSpc>
              <a:spcBef>
                <a:spcPts val="0"/>
              </a:spcBef>
              <a:spcAft>
                <a:spcPts val="0"/>
              </a:spcAft>
              <a:buNone/>
            </a:pPr>
            <a:r>
              <a:rPr lang="en-US" sz="1800" b="1" dirty="0">
                <a:latin typeface="Lato"/>
                <a:ea typeface="Lato"/>
                <a:cs typeface="Lato"/>
                <a:sym typeface="Lato"/>
              </a:rPr>
              <a:t>     What is time series analysis</a:t>
            </a:r>
            <a:endParaRPr sz="1800" b="1" dirty="0">
              <a:latin typeface="Lato"/>
              <a:ea typeface="Lato"/>
              <a:cs typeface="Lato"/>
              <a:sym typeface="Lato"/>
            </a:endParaRPr>
          </a:p>
          <a:p>
            <a:pPr marL="292100" marR="0" lvl="0" indent="0" algn="l" rtl="0">
              <a:lnSpc>
                <a:spcPct val="90000"/>
              </a:lnSpc>
              <a:spcBef>
                <a:spcPts val="0"/>
              </a:spcBef>
              <a:spcAft>
                <a:spcPts val="0"/>
              </a:spcAft>
              <a:buNone/>
            </a:pPr>
            <a:endParaRPr sz="1600" dirty="0">
              <a:latin typeface="Lato Light"/>
              <a:ea typeface="Lato Light"/>
              <a:cs typeface="Lato Light"/>
              <a:sym typeface="Lato Light"/>
            </a:endParaRPr>
          </a:p>
          <a:p>
            <a:pPr marL="292100" marR="0" lvl="0" indent="-254000" algn="l" rtl="0">
              <a:lnSpc>
                <a:spcPct val="90000"/>
              </a:lnSpc>
              <a:spcBef>
                <a:spcPts val="0"/>
              </a:spcBef>
              <a:spcAft>
                <a:spcPts val="0"/>
              </a:spcAft>
              <a:buClr>
                <a:srgbClr val="000000"/>
              </a:buClr>
              <a:buSzPts val="1000"/>
              <a:buFont typeface="Lato Light"/>
              <a:buChar char="•"/>
            </a:pPr>
            <a:r>
              <a:rPr lang="en-US" sz="1600" i="0" u="none" strike="noStrike" cap="none" dirty="0">
                <a:solidFill>
                  <a:srgbClr val="000000"/>
                </a:solidFill>
                <a:latin typeface="Lato Light"/>
                <a:ea typeface="Lato Light"/>
                <a:cs typeface="Lato Light"/>
                <a:sym typeface="Lato Light"/>
              </a:rPr>
              <a:t>Set of evenly spaced numerical data</a:t>
            </a:r>
            <a:endParaRPr sz="400" dirty="0">
              <a:latin typeface="Lato"/>
              <a:ea typeface="Lato"/>
              <a:cs typeface="Lato"/>
              <a:sym typeface="Lato"/>
            </a:endParaRPr>
          </a:p>
          <a:p>
            <a:pPr marL="0" marR="0" lvl="0" indent="0" algn="l" rtl="0">
              <a:lnSpc>
                <a:spcPct val="90000"/>
              </a:lnSpc>
              <a:spcBef>
                <a:spcPts val="0"/>
              </a:spcBef>
              <a:spcAft>
                <a:spcPts val="0"/>
              </a:spcAft>
              <a:buClr>
                <a:srgbClr val="000000"/>
              </a:buClr>
              <a:buSzPts val="1500"/>
              <a:buFont typeface="Helvetica Neue Light"/>
              <a:buNone/>
            </a:pPr>
            <a:endParaRPr sz="1600" i="0" u="none" strike="noStrike" cap="none" dirty="0">
              <a:solidFill>
                <a:srgbClr val="000000"/>
              </a:solidFill>
              <a:latin typeface="Lato Light"/>
              <a:ea typeface="Lato Light"/>
              <a:cs typeface="Lato Light"/>
              <a:sym typeface="Lato Light"/>
            </a:endParaRPr>
          </a:p>
          <a:p>
            <a:pPr marL="292100" marR="0" lvl="0" indent="-254000" algn="l" rtl="0">
              <a:lnSpc>
                <a:spcPct val="90000"/>
              </a:lnSpc>
              <a:spcBef>
                <a:spcPts val="0"/>
              </a:spcBef>
              <a:spcAft>
                <a:spcPts val="0"/>
              </a:spcAft>
              <a:buClr>
                <a:srgbClr val="000000"/>
              </a:buClr>
              <a:buSzPts val="1000"/>
              <a:buFont typeface="Lato Light"/>
              <a:buChar char="•"/>
            </a:pPr>
            <a:r>
              <a:rPr lang="en-US" sz="1600" i="0" u="none" strike="noStrike" cap="none" dirty="0">
                <a:solidFill>
                  <a:srgbClr val="000000"/>
                </a:solidFill>
                <a:latin typeface="Lato Light"/>
                <a:ea typeface="Lato Light"/>
                <a:cs typeface="Lato Light"/>
                <a:sym typeface="Lato Light"/>
              </a:rPr>
              <a:t>Obtained by observing response variable at regular time periods</a:t>
            </a:r>
            <a:endParaRPr sz="400" dirty="0">
              <a:latin typeface="Lato"/>
              <a:ea typeface="Lato"/>
              <a:cs typeface="Lato"/>
              <a:sym typeface="Lato"/>
            </a:endParaRPr>
          </a:p>
          <a:p>
            <a:pPr marL="292100" marR="0" lvl="0" indent="-190500" algn="l" rtl="0">
              <a:lnSpc>
                <a:spcPct val="90000"/>
              </a:lnSpc>
              <a:spcBef>
                <a:spcPts val="0"/>
              </a:spcBef>
              <a:spcAft>
                <a:spcPts val="0"/>
              </a:spcAft>
              <a:buClr>
                <a:srgbClr val="000000"/>
              </a:buClr>
              <a:buSzPts val="1500"/>
              <a:buFont typeface="Helvetica Neue Light"/>
              <a:buNone/>
            </a:pPr>
            <a:endParaRPr sz="1600" i="0" u="none" strike="noStrike" cap="none" dirty="0">
              <a:solidFill>
                <a:srgbClr val="000000"/>
              </a:solidFill>
              <a:latin typeface="Lato Light"/>
              <a:ea typeface="Lato Light"/>
              <a:cs typeface="Lato Light"/>
              <a:sym typeface="Lato Light"/>
            </a:endParaRPr>
          </a:p>
          <a:p>
            <a:pPr marL="292100" marR="0" lvl="0" indent="-254000" algn="l" rtl="0">
              <a:lnSpc>
                <a:spcPct val="90000"/>
              </a:lnSpc>
              <a:spcBef>
                <a:spcPts val="0"/>
              </a:spcBef>
              <a:spcAft>
                <a:spcPts val="0"/>
              </a:spcAft>
              <a:buClr>
                <a:srgbClr val="000000"/>
              </a:buClr>
              <a:buSzPts val="1000"/>
              <a:buFont typeface="Lato Light"/>
              <a:buChar char="•"/>
            </a:pPr>
            <a:r>
              <a:rPr lang="en-US" sz="1600" i="0" u="none" strike="noStrike" cap="none" dirty="0">
                <a:solidFill>
                  <a:srgbClr val="000000"/>
                </a:solidFill>
                <a:latin typeface="Lato Light"/>
                <a:ea typeface="Lato Light"/>
                <a:cs typeface="Lato Light"/>
                <a:sym typeface="Lato Light"/>
              </a:rPr>
              <a:t>Forecast based only on past values</a:t>
            </a:r>
            <a:endParaRPr sz="400" dirty="0">
              <a:latin typeface="Lato"/>
              <a:ea typeface="Lato"/>
              <a:cs typeface="Lato"/>
              <a:sym typeface="Lato"/>
            </a:endParaRPr>
          </a:p>
          <a:p>
            <a:pPr marL="292100" marR="0" lvl="0" indent="-190500" algn="l" rtl="0">
              <a:lnSpc>
                <a:spcPct val="90000"/>
              </a:lnSpc>
              <a:spcBef>
                <a:spcPts val="0"/>
              </a:spcBef>
              <a:spcAft>
                <a:spcPts val="0"/>
              </a:spcAft>
              <a:buClr>
                <a:srgbClr val="000000"/>
              </a:buClr>
              <a:buSzPts val="1500"/>
              <a:buFont typeface="Helvetica Neue Light"/>
              <a:buNone/>
            </a:pPr>
            <a:endParaRPr sz="1600" i="0" u="none" strike="noStrike" cap="none" dirty="0">
              <a:solidFill>
                <a:srgbClr val="000000"/>
              </a:solidFill>
              <a:latin typeface="Lato Light"/>
              <a:ea typeface="Lato Light"/>
              <a:cs typeface="Lato Light"/>
              <a:sym typeface="Lato Light"/>
            </a:endParaRPr>
          </a:p>
          <a:p>
            <a:pPr marL="292100" marR="0" lvl="0" indent="-254000" algn="l" rtl="0">
              <a:lnSpc>
                <a:spcPct val="90000"/>
              </a:lnSpc>
              <a:spcBef>
                <a:spcPts val="0"/>
              </a:spcBef>
              <a:spcAft>
                <a:spcPts val="0"/>
              </a:spcAft>
              <a:buClr>
                <a:srgbClr val="000000"/>
              </a:buClr>
              <a:buSzPts val="1000"/>
              <a:buFont typeface="Lato Light"/>
              <a:buChar char="•"/>
            </a:pPr>
            <a:r>
              <a:rPr lang="en-US" sz="1600" i="0" u="none" strike="noStrike" cap="none" dirty="0">
                <a:solidFill>
                  <a:srgbClr val="000000"/>
                </a:solidFill>
                <a:latin typeface="Lato Light"/>
                <a:ea typeface="Lato Light"/>
                <a:cs typeface="Lato Light"/>
                <a:sym typeface="Lato Light"/>
              </a:rPr>
              <a:t>Assumes factors influencing past, present, &amp; future will continue 	</a:t>
            </a:r>
            <a:endParaRPr sz="400" dirty="0">
              <a:latin typeface="Lato"/>
              <a:ea typeface="Lato"/>
              <a:cs typeface="Lato"/>
              <a:sym typeface="Lato"/>
            </a:endParaRPr>
          </a:p>
        </p:txBody>
      </p:sp>
      <p:pic>
        <p:nvPicPr>
          <p:cNvPr id="204" name="Google Shape;204;p28" descr="cat-video-popularity.png"/>
          <p:cNvPicPr preferRelativeResize="0"/>
          <p:nvPr/>
        </p:nvPicPr>
        <p:blipFill rotWithShape="1">
          <a:blip r:embed="rId4">
            <a:alphaModFix/>
          </a:blip>
          <a:srcRect t="37421"/>
          <a:stretch/>
        </p:blipFill>
        <p:spPr>
          <a:xfrm>
            <a:off x="181175" y="3326815"/>
            <a:ext cx="6383594" cy="1600255"/>
          </a:xfrm>
          <a:prstGeom prst="rect">
            <a:avLst/>
          </a:prstGeom>
          <a:noFill/>
          <a:ln>
            <a:noFill/>
          </a:ln>
        </p:spPr>
      </p:pic>
      <p:pic>
        <p:nvPicPr>
          <p:cNvPr id="205" name="Google Shape;205;p28"/>
          <p:cNvPicPr preferRelativeResize="0"/>
          <p:nvPr/>
        </p:nvPicPr>
        <p:blipFill rotWithShape="1">
          <a:blip r:embed="rId5">
            <a:alphaModFix/>
          </a:blip>
          <a:srcRect/>
          <a:stretch/>
        </p:blipFill>
        <p:spPr>
          <a:xfrm>
            <a:off x="6688112" y="3524188"/>
            <a:ext cx="1741289" cy="120550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cxnSp>
        <p:nvCxnSpPr>
          <p:cNvPr id="210" name="Google Shape;210;p29"/>
          <p:cNvCxnSpPr/>
          <p:nvPr/>
        </p:nvCxnSpPr>
        <p:spPr>
          <a:xfrm>
            <a:off x="712645" y="942262"/>
            <a:ext cx="719400" cy="0"/>
          </a:xfrm>
          <a:prstGeom prst="straightConnector1">
            <a:avLst/>
          </a:prstGeom>
          <a:noFill/>
          <a:ln w="28575" cap="flat" cmpd="sng">
            <a:solidFill>
              <a:srgbClr val="E31F80"/>
            </a:solidFill>
            <a:prstDash val="solid"/>
            <a:round/>
            <a:headEnd type="none" w="med" len="med"/>
            <a:tailEnd type="none" w="med" len="med"/>
          </a:ln>
        </p:spPr>
      </p:cxnSp>
      <p:sp>
        <p:nvSpPr>
          <p:cNvPr id="211" name="Google Shape;211;p29"/>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Time series components</a:t>
            </a:r>
            <a:endParaRPr sz="2800" dirty="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dirty="0">
              <a:solidFill>
                <a:srgbClr val="2F2F2F"/>
              </a:solidFill>
              <a:latin typeface="Lato Black"/>
              <a:ea typeface="Lato Black"/>
              <a:cs typeface="Lato Black"/>
              <a:sym typeface="Lato Black"/>
            </a:endParaRPr>
          </a:p>
          <a:p>
            <a:pPr marL="0" lvl="0" indent="0" algn="l" rtl="0">
              <a:spcBef>
                <a:spcPts val="0"/>
              </a:spcBef>
              <a:spcAft>
                <a:spcPts val="0"/>
              </a:spcAft>
              <a:buNone/>
            </a:pPr>
            <a:endParaRPr sz="2800" dirty="0">
              <a:solidFill>
                <a:srgbClr val="2F2F2F"/>
              </a:solidFill>
              <a:latin typeface="Lato Black"/>
              <a:ea typeface="Lato Black"/>
              <a:cs typeface="Lato Black"/>
              <a:sym typeface="Lato Black"/>
            </a:endParaRPr>
          </a:p>
        </p:txBody>
      </p:sp>
      <p:pic>
        <p:nvPicPr>
          <p:cNvPr id="212" name="Google Shape;212;p29"/>
          <p:cNvPicPr preferRelativeResize="0"/>
          <p:nvPr/>
        </p:nvPicPr>
        <p:blipFill>
          <a:blip r:embed="rId3">
            <a:alphaModFix/>
          </a:blip>
          <a:stretch>
            <a:fillRect/>
          </a:stretch>
        </p:blipFill>
        <p:spPr>
          <a:xfrm>
            <a:off x="538175" y="1685125"/>
            <a:ext cx="4675975" cy="2309049"/>
          </a:xfrm>
          <a:prstGeom prst="rect">
            <a:avLst/>
          </a:prstGeom>
          <a:noFill/>
          <a:ln>
            <a:noFill/>
          </a:ln>
        </p:spPr>
      </p:pic>
      <p:sp>
        <p:nvSpPr>
          <p:cNvPr id="213" name="Google Shape;213;p29"/>
          <p:cNvSpPr txBox="1"/>
          <p:nvPr/>
        </p:nvSpPr>
        <p:spPr>
          <a:xfrm>
            <a:off x="5882550" y="1282475"/>
            <a:ext cx="2779800" cy="8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Lato"/>
                <a:ea typeface="Lato"/>
                <a:cs typeface="Lato"/>
                <a:sym typeface="Lato"/>
              </a:rPr>
              <a:t>Trend</a:t>
            </a:r>
            <a:r>
              <a:rPr lang="en-US">
                <a:latin typeface="Lato"/>
                <a:ea typeface="Lato"/>
                <a:cs typeface="Lato"/>
                <a:sym typeface="Lato"/>
              </a:rPr>
              <a:t>: Long term increase or decrease in the data</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en-US" b="1">
                <a:latin typeface="Lato"/>
                <a:ea typeface="Lato"/>
                <a:cs typeface="Lato"/>
                <a:sym typeface="Lato"/>
              </a:rPr>
              <a:t>Cyclic</a:t>
            </a:r>
            <a:r>
              <a:rPr lang="en-US">
                <a:latin typeface="Lato"/>
                <a:ea typeface="Lato"/>
                <a:cs typeface="Lato"/>
                <a:sym typeface="Lato"/>
              </a:rPr>
              <a:t>: Data exhibits rises and falls that are not of fixed period (e.g. every 3 years)</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en-US" b="1">
                <a:latin typeface="Lato"/>
                <a:ea typeface="Lato"/>
                <a:cs typeface="Lato"/>
                <a:sym typeface="Lato"/>
              </a:rPr>
              <a:t>Seasonal</a:t>
            </a:r>
            <a:r>
              <a:rPr lang="en-US">
                <a:latin typeface="Lato"/>
                <a:ea typeface="Lato"/>
                <a:cs typeface="Lato"/>
                <a:sym typeface="Lato"/>
              </a:rPr>
              <a:t>: patterns that exists due to the calendar (e.g. quarter, monthly, day of week.</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en-US" b="1">
                <a:latin typeface="Lato"/>
                <a:ea typeface="Lato"/>
                <a:cs typeface="Lato"/>
                <a:sym typeface="Lato"/>
              </a:rPr>
              <a:t>Irregular</a:t>
            </a:r>
            <a:r>
              <a:rPr lang="en-US">
                <a:latin typeface="Lato"/>
                <a:ea typeface="Lato"/>
                <a:cs typeface="Lato"/>
                <a:sym typeface="Lato"/>
              </a:rPr>
              <a:t>: Erratic or residual fluctuations</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9" name="Google Shape;219;p30"/>
          <p:cNvSpPr txBox="1"/>
          <p:nvPr/>
        </p:nvSpPr>
        <p:spPr>
          <a:xfrm>
            <a:off x="616500" y="207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Time series components</a:t>
            </a:r>
            <a:endParaRPr sz="2800" dirty="0">
              <a:solidFill>
                <a:srgbClr val="2F2F2F"/>
              </a:solidFill>
              <a:latin typeface="Lato Black"/>
              <a:ea typeface="Lato Black"/>
              <a:cs typeface="Lato Black"/>
              <a:sym typeface="Lato Black"/>
            </a:endParaRPr>
          </a:p>
        </p:txBody>
      </p:sp>
      <p:pic>
        <p:nvPicPr>
          <p:cNvPr id="220" name="Google Shape;220;p30"/>
          <p:cNvPicPr preferRelativeResize="0"/>
          <p:nvPr/>
        </p:nvPicPr>
        <p:blipFill rotWithShape="1">
          <a:blip r:embed="rId3">
            <a:alphaModFix/>
          </a:blip>
          <a:srcRect t="25661" r="5114"/>
          <a:stretch/>
        </p:blipFill>
        <p:spPr>
          <a:xfrm>
            <a:off x="1605800" y="891225"/>
            <a:ext cx="5932399" cy="3474701"/>
          </a:xfrm>
          <a:prstGeom prst="rect">
            <a:avLst/>
          </a:prstGeom>
          <a:noFill/>
          <a:ln>
            <a:noFill/>
          </a:ln>
        </p:spPr>
      </p:pic>
      <p:pic>
        <p:nvPicPr>
          <p:cNvPr id="221" name="Google Shape;221;p30"/>
          <p:cNvPicPr preferRelativeResize="0"/>
          <p:nvPr/>
        </p:nvPicPr>
        <p:blipFill rotWithShape="1">
          <a:blip r:embed="rId3">
            <a:alphaModFix/>
          </a:blip>
          <a:srcRect t="1624" r="9057" b="87257"/>
          <a:stretch/>
        </p:blipFill>
        <p:spPr>
          <a:xfrm>
            <a:off x="2116625" y="4404450"/>
            <a:ext cx="5257624" cy="537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1"/>
          <p:cNvSpPr txBox="1"/>
          <p:nvPr/>
        </p:nvSpPr>
        <p:spPr>
          <a:xfrm>
            <a:off x="616500" y="249300"/>
            <a:ext cx="7808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solidFill>
                  <a:srgbClr val="2F2F2F"/>
                </a:solidFill>
                <a:latin typeface="Lato Black"/>
                <a:ea typeface="Lato Black"/>
                <a:cs typeface="Lato Black"/>
                <a:sym typeface="Lato Black"/>
              </a:rPr>
              <a:t>Time series forecasting</a:t>
            </a:r>
            <a:endParaRPr sz="2800" dirty="0">
              <a:solidFill>
                <a:srgbClr val="2F2F2F"/>
              </a:solidFill>
              <a:latin typeface="Lato Black"/>
              <a:ea typeface="Lato Black"/>
              <a:cs typeface="Lato Black"/>
              <a:sym typeface="Lato Black"/>
            </a:endParaRPr>
          </a:p>
        </p:txBody>
      </p:sp>
      <p:pic>
        <p:nvPicPr>
          <p:cNvPr id="228" name="Google Shape;228;p31"/>
          <p:cNvPicPr preferRelativeResize="0"/>
          <p:nvPr/>
        </p:nvPicPr>
        <p:blipFill rotWithShape="1">
          <a:blip r:embed="rId3">
            <a:alphaModFix/>
          </a:blip>
          <a:srcRect t="8357"/>
          <a:stretch/>
        </p:blipFill>
        <p:spPr>
          <a:xfrm>
            <a:off x="1192500" y="1282475"/>
            <a:ext cx="6610001" cy="3407275"/>
          </a:xfrm>
          <a:prstGeom prst="rect">
            <a:avLst/>
          </a:prstGeom>
          <a:noFill/>
          <a:ln>
            <a:noFill/>
          </a:ln>
        </p:spPr>
      </p:pic>
    </p:spTree>
  </p:cSld>
  <p:clrMapOvr>
    <a:masterClrMapping/>
  </p:clrMapOvr>
</p:sld>
</file>

<file path=ppt/theme/theme1.xml><?xml version="1.0" encoding="utf-8"?>
<a:theme xmlns:a="http://schemas.openxmlformats.org/drawingml/2006/main" name="iX THEME TEMP">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light">
  <a:themeElements>
    <a:clrScheme name="simple-light">
      <a:dk1>
        <a:srgbClr val="000000"/>
      </a:dk1>
      <a:lt1>
        <a:srgbClr val="FFFFFF"/>
      </a:lt1>
      <a:dk2>
        <a:srgbClr val="A7A7A7"/>
      </a:dk2>
      <a:lt2>
        <a:srgbClr val="535353"/>
      </a:lt2>
      <a:accent1>
        <a:srgbClr val="3A81BA"/>
      </a:accent1>
      <a:accent2>
        <a:srgbClr val="D89F39"/>
      </a:accent2>
      <a:accent3>
        <a:srgbClr val="8BAB42"/>
      </a:accent3>
      <a:accent4>
        <a:srgbClr val="57A7B5"/>
      </a:accent4>
      <a:accent5>
        <a:srgbClr val="8B81D2"/>
      </a:accent5>
      <a:accent6>
        <a:srgbClr val="963334"/>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0265EDDE592EC44BA12518F2DE7F83F" ma:contentTypeVersion="2" ma:contentTypeDescription="Create a new document." ma:contentTypeScope="" ma:versionID="106aa35804737f8c5866525e82985d2e">
  <xsd:schema xmlns:xsd="http://www.w3.org/2001/XMLSchema" xmlns:xs="http://www.w3.org/2001/XMLSchema" xmlns:p="http://schemas.microsoft.com/office/2006/metadata/properties" xmlns:ns2="2019a74f-a937-46a7-a1c7-e2da66dbb253" targetNamespace="http://schemas.microsoft.com/office/2006/metadata/properties" ma:root="true" ma:fieldsID="4141fc1edb39670a521356b5661f79ae" ns2:_="">
    <xsd:import namespace="2019a74f-a937-46a7-a1c7-e2da66dbb25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019a74f-a937-46a7-a1c7-e2da66dbb25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2CC8D0A-D678-4326-9E82-A14858384823}"/>
</file>

<file path=customXml/itemProps2.xml><?xml version="1.0" encoding="utf-8"?>
<ds:datastoreItem xmlns:ds="http://schemas.openxmlformats.org/officeDocument/2006/customXml" ds:itemID="{98B6500C-2694-4E3C-A568-A8170677DE2B}"/>
</file>

<file path=customXml/itemProps3.xml><?xml version="1.0" encoding="utf-8"?>
<ds:datastoreItem xmlns:ds="http://schemas.openxmlformats.org/officeDocument/2006/customXml" ds:itemID="{281A4BC6-3F7D-4C6F-9FEB-A5DDAFD3300E}"/>
</file>

<file path=docProps/app.xml><?xml version="1.0" encoding="utf-8"?>
<Properties xmlns="http://schemas.openxmlformats.org/officeDocument/2006/extended-properties" xmlns:vt="http://schemas.openxmlformats.org/officeDocument/2006/docPropsVTypes">
  <TotalTime>159</TotalTime>
  <Words>641</Words>
  <Application>Microsoft Macintosh PowerPoint</Application>
  <PresentationFormat>On-screen Show (16:9)</PresentationFormat>
  <Paragraphs>111</Paragraphs>
  <Slides>21</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Helvetica Neue Light</vt:lpstr>
      <vt:lpstr>Lato Light</vt:lpstr>
      <vt:lpstr>Arial</vt:lpstr>
      <vt:lpstr>Lato Black</vt:lpstr>
      <vt:lpstr>Lato</vt:lpstr>
      <vt:lpstr>iX THEME TEMP</vt:lpstr>
      <vt:lpstr>Time Series Forecasting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Forecasting with Prophet</vt:lpstr>
      <vt:lpstr>Forecasting with Prophet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dc:title>
  <cp:lastModifiedBy>Taryn Morris</cp:lastModifiedBy>
  <cp:revision>5</cp:revision>
  <dcterms:modified xsi:type="dcterms:W3CDTF">2021-10-07T07:55:11Z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0x01010060265EDDE592EC44BA12518F2DE7F83F</vt:lpwstr>
  </property>
</Properties>
</file>